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57" r:id="rId5"/>
    <p:sldId id="2541" r:id="rId6"/>
    <p:sldId id="2542" r:id="rId7"/>
    <p:sldId id="2543" r:id="rId8"/>
    <p:sldId id="2544" r:id="rId9"/>
    <p:sldId id="2545" r:id="rId10"/>
    <p:sldId id="2546" r:id="rId11"/>
    <p:sldId id="2547" r:id="rId12"/>
    <p:sldId id="2548" r:id="rId13"/>
    <p:sldId id="255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p:restoredTop sz="94789"/>
  </p:normalViewPr>
  <p:slideViewPr>
    <p:cSldViewPr snapToGrid="0">
      <p:cViewPr varScale="1">
        <p:scale>
          <a:sx n="112" d="100"/>
          <a:sy n="112"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4CE10-5FE1-3D49-99A6-DAFC85AC0AE8}" type="datetimeFigureOut">
              <a:rPr lang="en-US" smtClean="0"/>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6927B-97D2-554B-A214-D73EE1A76B1F}" type="slidenum">
              <a:rPr lang="en-US" smtClean="0"/>
              <a:t>‹#›</a:t>
            </a:fld>
            <a:endParaRPr lang="en-US"/>
          </a:p>
        </p:txBody>
      </p:sp>
    </p:spTree>
    <p:extLst>
      <p:ext uri="{BB962C8B-B14F-4D97-AF65-F5344CB8AC3E}">
        <p14:creationId xmlns:p14="http://schemas.microsoft.com/office/powerpoint/2010/main" val="1461780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F6C9D-C9DE-A7EB-D845-65F9DB3B9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9D4DF-258D-F5A7-50FE-925099DEF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771263-C7E4-1ED4-8144-52566357F4FA}"/>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D1D9B42A-083F-C6D6-56E7-D3525F9D5C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18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6892B-795B-5ADF-25DC-508B22D0C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FD555-75CE-DD99-02D3-77646765B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E41E4-A6B1-92AE-EBE8-90133538C89D}"/>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2C344888-7F3A-B27D-E1FC-819E41A36E5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41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6A21-2785-D887-E8D4-6E1C0B7F0B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C375A-5DE8-F0D6-A289-801764D49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398306-8FDD-F172-B3E5-AB5DD705CB91}"/>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2F0EB521-72F1-C398-A608-DB88FF5CB95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327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293DB-05D6-6E36-E0AA-3E8B5B0A4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815FF-D325-A0D4-1C18-CBEDA4AC1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FDEF9-629F-6A3A-A8C1-7F1C2782D448}"/>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EB9C0692-B1C8-AE2A-799F-12EAC881585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959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5B23-1E7D-6802-3E9A-9EAA8DDA0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DB629B-C1CB-8F74-30BB-B9AD483D3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F280B-C51B-A872-671A-65B3AF4E051C}"/>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BF86386D-A75D-D6C9-4032-5968AE83227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6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813E1-A445-6F98-3476-E6B8EC50E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2B232-3EA9-AAE5-47D8-DFC4B350C1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6DF20-DA72-8245-1D39-6E7A936FFD2C}"/>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D48995DF-3EA6-BD28-4BA3-6877D24C49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261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67AC-7EFA-1F26-019B-397BDC5B6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7CB27-2FAB-F60E-8CDF-0AE045970B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5E9CF-233A-F3A9-E163-F3E370AEFE57}"/>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92C5B8AE-7F6F-28B4-D320-40A89F9C27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60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5F200-44EE-D421-E15C-15748BE15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F937F-771A-8BCC-20BA-C8A7A7DEE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10B2B-7C33-A319-B00F-DAB70E250272}"/>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8C22D8F6-43A9-F13D-3F77-DAA2947F73F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28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F87AF-AB4B-F2D2-353B-02B2DAB21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2E1AF-D9E9-D99B-8826-3E7981017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980EE-4D34-9943-DCDD-6B85CBA689C1}"/>
              </a:ext>
            </a:extLst>
          </p:cNvPr>
          <p:cNvSpPr>
            <a:spLocks noGrp="1"/>
          </p:cNvSpPr>
          <p:nvPr>
            <p:ph type="body" idx="1"/>
          </p:nvPr>
        </p:nvSpPr>
        <p:spPr/>
        <p:txBody>
          <a:bodyPr/>
          <a:lstStyle/>
          <a:p>
            <a:r>
              <a:rPr lang="en-US" dirty="0"/>
              <a:t>Note: We have only </a:t>
            </a:r>
            <a:r>
              <a:rPr lang="en-US" b="1" dirty="0"/>
              <a:t>restructured</a:t>
            </a:r>
            <a:r>
              <a:rPr lang="en-US" dirty="0"/>
              <a:t> the data and removed non data content (e.g., title and descriptions) </a:t>
            </a:r>
          </a:p>
          <a:p>
            <a:endParaRPr lang="en-US" dirty="0"/>
          </a:p>
          <a:p>
            <a:r>
              <a:rPr lang="en-US" dirty="0"/>
              <a:t>The data still contains the same number of cells, but now facilitates machine analysis </a:t>
            </a:r>
          </a:p>
          <a:p>
            <a:endParaRPr lang="en-US" dirty="0"/>
          </a:p>
          <a:p>
            <a:r>
              <a:rPr lang="en-US" dirty="0"/>
              <a:t>Good practice to </a:t>
            </a:r>
            <a:r>
              <a:rPr lang="en-US" b="1" dirty="0"/>
              <a:t>only</a:t>
            </a:r>
            <a:r>
              <a:rPr lang="en-US" dirty="0"/>
              <a:t> include data in your data file and all other contextual information should be addressed in other locations (e.g., ReadMe, data dictionary)</a:t>
            </a:r>
          </a:p>
        </p:txBody>
      </p:sp>
      <p:sp>
        <p:nvSpPr>
          <p:cNvPr id="4" name="Slide Number Placeholder 3">
            <a:extLst>
              <a:ext uri="{FF2B5EF4-FFF2-40B4-BE49-F238E27FC236}">
                <a16:creationId xmlns:a16="http://schemas.microsoft.com/office/drawing/2014/main" id="{C70E2ABF-AFC1-B4BD-7153-DCB79D17227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DE41453-96BF-7F45-9044-514C3EFC7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263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6" y="4227594"/>
            <a:ext cx="8404977" cy="1305500"/>
          </a:xfrm>
        </p:spPr>
        <p:txBody>
          <a:bodyPr anchor="b">
            <a:normAutofit/>
          </a:bodyPr>
          <a:lstStyle>
            <a:lvl1pPr algn="l">
              <a:defRPr sz="4000" b="0">
                <a:solidFill>
                  <a:schemeClr val="accent5"/>
                </a:solidFill>
                <a:latin typeface="Arial" panose="020B0604020202020204" pitchFamily="34" charset="0"/>
                <a:ea typeface="Inter" panose="020B05020300000000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630927" y="5766099"/>
            <a:ext cx="8404976" cy="590251"/>
          </a:xfrm>
        </p:spPr>
        <p:txBody>
          <a:bodyPr>
            <a:normAutofit/>
          </a:bodyPr>
          <a:lstStyle>
            <a:lvl1pPr marL="0" indent="0" algn="l">
              <a:buNone/>
              <a:defRPr sz="16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sp>
        <p:nvSpPr>
          <p:cNvPr id="8" name="Date Placeholder 3">
            <a:extLst>
              <a:ext uri="{FF2B5EF4-FFF2-40B4-BE49-F238E27FC236}">
                <a16:creationId xmlns:a16="http://schemas.microsoft.com/office/drawing/2014/main" id="{736FE41B-E7AE-FC43-A4A2-51F8145209E2}"/>
              </a:ext>
            </a:extLst>
          </p:cNvPr>
          <p:cNvSpPr>
            <a:spLocks noGrp="1"/>
          </p:cNvSpPr>
          <p:nvPr>
            <p:ph type="dt" sz="half" idx="10"/>
          </p:nvPr>
        </p:nvSpPr>
        <p:spPr>
          <a:xfrm>
            <a:off x="10039905" y="417149"/>
            <a:ext cx="1739198" cy="365125"/>
          </a:xfrm>
        </p:spPr>
        <p:txBody>
          <a:bodyPr/>
          <a:lstStyle>
            <a:lvl1pPr algn="r">
              <a:defRPr>
                <a:solidFill>
                  <a:schemeClr val="accent6"/>
                </a:solidFill>
              </a:defRPr>
            </a:lvl1pPr>
          </a:lstStyle>
          <a:p>
            <a:fld id="{6C33123A-F54F-2341-AC44-7F40417F38A2}" type="datetime4">
              <a:rPr lang="en-US" smtClean="0"/>
              <a:t>November 5, 2024</a:t>
            </a:fld>
            <a:endParaRPr lang="en-US"/>
          </a:p>
        </p:txBody>
      </p:sp>
    </p:spTree>
    <p:extLst>
      <p:ext uri="{BB962C8B-B14F-4D97-AF65-F5344CB8AC3E}">
        <p14:creationId xmlns:p14="http://schemas.microsoft.com/office/powerpoint/2010/main" val="80146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1"/>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65468" y="2463800"/>
            <a:ext cx="8529676" cy="2651125"/>
          </a:xfrm>
        </p:spPr>
        <p:txBody>
          <a:bodyPr>
            <a:normAutofit/>
          </a:bodyPr>
          <a:lstStyle>
            <a:lvl1pPr marL="0" indent="0">
              <a:lnSpc>
                <a:spcPts val="3000"/>
              </a:lnSpc>
              <a:spcBef>
                <a:spcPts val="0"/>
              </a:spcBef>
              <a:spcAft>
                <a:spcPts val="1400"/>
              </a:spcAft>
              <a:buNone/>
              <a:defRPr sz="2200" b="0" i="0" baseline="0">
                <a:solidFill>
                  <a:schemeClr val="accent3"/>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3">
            <a:extLst>
              <a:ext uri="{FF2B5EF4-FFF2-40B4-BE49-F238E27FC236}">
                <a16:creationId xmlns:a16="http://schemas.microsoft.com/office/drawing/2014/main" id="{BF94D049-750D-4443-ABB8-2C3A349AFA4B}"/>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5721C2F4-C445-134C-AB62-EC44C3AC62A6}"/>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DB0C0F91-4826-AB48-8200-0AA6EBCF9CAB}"/>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61950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p:bg>
      <p:bgPr>
        <a:solidFill>
          <a:schemeClr val="accent4"/>
        </a:solidFill>
        <a:effectLst/>
      </p:bgPr>
    </p:bg>
    <p:spTree>
      <p:nvGrpSpPr>
        <p:cNvPr id="1" name=""/>
        <p:cNvGrpSpPr/>
        <p:nvPr/>
      </p:nvGrpSpPr>
      <p:grpSpPr>
        <a:xfrm>
          <a:off x="0" y="0"/>
          <a:ext cx="0" cy="0"/>
          <a:chOff x="0" y="0"/>
          <a:chExt cx="0" cy="0"/>
        </a:xfrm>
      </p:grpSpPr>
      <p:pic>
        <p:nvPicPr>
          <p:cNvPr id="13" name="Object 1" descr="preencoded.png">
            <a:extLst>
              <a:ext uri="{FF2B5EF4-FFF2-40B4-BE49-F238E27FC236}">
                <a16:creationId xmlns:a16="http://schemas.microsoft.com/office/drawing/2014/main" id="{6129D614-C18E-A84F-A35D-B85AD0710D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96000" y="0"/>
            <a:ext cx="6096000" cy="6858000"/>
          </a:xfrm>
          <a:prstGeom prst="rect">
            <a:avLst/>
          </a:prstGeom>
        </p:spPr>
      </p:pic>
      <p:sp>
        <p:nvSpPr>
          <p:cNvPr id="20" name="Title 1">
            <a:extLst>
              <a:ext uri="{FF2B5EF4-FFF2-40B4-BE49-F238E27FC236}">
                <a16:creationId xmlns:a16="http://schemas.microsoft.com/office/drawing/2014/main" id="{DB3474F2-813F-144E-A5E3-9EFB3D5E770E}"/>
              </a:ext>
            </a:extLst>
          </p:cNvPr>
          <p:cNvSpPr>
            <a:spLocks noGrp="1"/>
          </p:cNvSpPr>
          <p:nvPr>
            <p:ph type="title" hasCustomPrompt="1"/>
          </p:nvPr>
        </p:nvSpPr>
        <p:spPr>
          <a:xfrm>
            <a:off x="444202" y="452406"/>
            <a:ext cx="5163202" cy="752449"/>
          </a:xfrm>
        </p:spPr>
        <p:txBody>
          <a:bodyPr anchor="t">
            <a:normAutofit/>
          </a:bodyPr>
          <a:lstStyle>
            <a:lvl1pPr>
              <a:defRPr sz="1300" b="1">
                <a:latin typeface="Tahoma" panose="020B0604030504040204" pitchFamily="34" charset="0"/>
                <a:ea typeface="Tahoma" panose="020B0604030504040204" pitchFamily="34" charset="0"/>
                <a:cs typeface="Tahoma" panose="020B0604030504040204" pitchFamily="34" charset="0"/>
              </a:defRPr>
            </a:lvl1pPr>
          </a:lstStyle>
          <a:p>
            <a:r>
              <a:rPr lang="en-US"/>
              <a:t>Introduction Title</a:t>
            </a:r>
          </a:p>
        </p:txBody>
      </p:sp>
      <p:sp>
        <p:nvSpPr>
          <p:cNvPr id="21" name="Text Placeholder 3">
            <a:extLst>
              <a:ext uri="{FF2B5EF4-FFF2-40B4-BE49-F238E27FC236}">
                <a16:creationId xmlns:a16="http://schemas.microsoft.com/office/drawing/2014/main" id="{5F95F123-F83C-D74D-B917-9E9D3B4BA756}"/>
              </a:ext>
            </a:extLst>
          </p:cNvPr>
          <p:cNvSpPr>
            <a:spLocks noGrp="1"/>
          </p:cNvSpPr>
          <p:nvPr>
            <p:ph type="body" sz="half" idx="2"/>
          </p:nvPr>
        </p:nvSpPr>
        <p:spPr>
          <a:xfrm>
            <a:off x="447244" y="1702014"/>
            <a:ext cx="5163202" cy="4255854"/>
          </a:xfrm>
        </p:spPr>
        <p:txBody>
          <a:bodyPr>
            <a:normAutofit/>
          </a:bodyPr>
          <a:lstStyle>
            <a:lvl1pPr marL="0" indent="0">
              <a:lnSpc>
                <a:spcPts val="3000"/>
              </a:lnSpc>
              <a:spcBef>
                <a:spcPts val="0"/>
              </a:spcBef>
              <a:spcAft>
                <a:spcPts val="1500"/>
              </a:spcAft>
              <a:buNone/>
              <a:defRPr sz="22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24" name="Picture 23" descr="Icon&#10;&#10;Description automatically generated with medium confidence">
            <a:extLst>
              <a:ext uri="{FF2B5EF4-FFF2-40B4-BE49-F238E27FC236}">
                <a16:creationId xmlns:a16="http://schemas.microsoft.com/office/drawing/2014/main" id="{1F61D637-3F32-614B-99A7-CE6CA71985BD}"/>
              </a:ext>
            </a:extLst>
          </p:cNvPr>
          <p:cNvPicPr>
            <a:picLocks noChangeAspect="1"/>
          </p:cNvPicPr>
          <p:nvPr userDrawn="1"/>
        </p:nvPicPr>
        <p:blipFill>
          <a:blip r:embed="rId4"/>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CF927D43-946C-AB43-B96A-8F8625D7ECAF}"/>
              </a:ext>
            </a:extLst>
          </p:cNvPr>
          <p:cNvSpPr>
            <a:spLocks noGrp="1"/>
          </p:cNvSpPr>
          <p:nvPr>
            <p:ph type="body" sz="half" idx="15" hasCustomPrompt="1"/>
          </p:nvPr>
        </p:nvSpPr>
        <p:spPr>
          <a:xfrm>
            <a:off x="6566312" y="446161"/>
            <a:ext cx="4394634" cy="75869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Subtitle</a:t>
            </a:r>
          </a:p>
        </p:txBody>
      </p:sp>
      <p:sp>
        <p:nvSpPr>
          <p:cNvPr id="18" name="Text Placeholder 3">
            <a:extLst>
              <a:ext uri="{FF2B5EF4-FFF2-40B4-BE49-F238E27FC236}">
                <a16:creationId xmlns:a16="http://schemas.microsoft.com/office/drawing/2014/main" id="{125F86CE-9BC1-6743-9E0C-DD5B6FB8AB49}"/>
              </a:ext>
            </a:extLst>
          </p:cNvPr>
          <p:cNvSpPr>
            <a:spLocks noGrp="1"/>
          </p:cNvSpPr>
          <p:nvPr>
            <p:ph type="body" sz="half" idx="19"/>
          </p:nvPr>
        </p:nvSpPr>
        <p:spPr>
          <a:xfrm>
            <a:off x="6545850" y="1702014"/>
            <a:ext cx="5140134" cy="4255854"/>
          </a:xfrm>
        </p:spPr>
        <p:txBody>
          <a:bodyPr>
            <a:normAutofit/>
          </a:bodyPr>
          <a:lstStyle>
            <a:lvl1pPr marL="0" indent="0">
              <a:lnSpc>
                <a:spcPct val="150000"/>
              </a:lnSpc>
              <a:spcBef>
                <a:spcPts val="0"/>
              </a:spcBef>
              <a:spcAft>
                <a:spcPts val="1000"/>
              </a:spcAft>
              <a:buNone/>
              <a:defRPr sz="1300" b="1" baseline="0">
                <a:solidFill>
                  <a:schemeClr val="accent5"/>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lnSpc>
                <a:spcPts val="2000"/>
              </a:lnSpc>
              <a:spcAft>
                <a:spcPts val="1950"/>
              </a:spcAft>
            </a:pPr>
            <a:r>
              <a:rPr lang="en-US" sz="1300">
                <a:latin typeface="Arial" panose="020B0604020202020204" pitchFamily="34" charset="0"/>
                <a:cs typeface="Arial" panose="020B0604020202020204" pitchFamily="34" charset="0"/>
              </a:rPr>
              <a:t>Click to edit Master text styles</a:t>
            </a:r>
          </a:p>
        </p:txBody>
      </p:sp>
    </p:spTree>
    <p:extLst>
      <p:ext uri="{BB962C8B-B14F-4D97-AF65-F5344CB8AC3E}">
        <p14:creationId xmlns:p14="http://schemas.microsoft.com/office/powerpoint/2010/main" val="2015035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7993530"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4174297"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8086501"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8086501"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8086501"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4" name="Text Placeholder 3">
            <a:extLst>
              <a:ext uri="{FF2B5EF4-FFF2-40B4-BE49-F238E27FC236}">
                <a16:creationId xmlns:a16="http://schemas.microsoft.com/office/drawing/2014/main" id="{48838D29-272F-F149-AD8D-3E5D2AD51AF6}"/>
              </a:ext>
            </a:extLst>
          </p:cNvPr>
          <p:cNvSpPr>
            <a:spLocks noGrp="1"/>
          </p:cNvSpPr>
          <p:nvPr>
            <p:ph type="body" sz="half" idx="27"/>
          </p:nvPr>
        </p:nvSpPr>
        <p:spPr>
          <a:xfrm>
            <a:off x="444202"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 Placeholder 3">
            <a:extLst>
              <a:ext uri="{FF2B5EF4-FFF2-40B4-BE49-F238E27FC236}">
                <a16:creationId xmlns:a16="http://schemas.microsoft.com/office/drawing/2014/main" id="{4B575BD0-362D-7C47-9EAD-C5F806621E1D}"/>
              </a:ext>
            </a:extLst>
          </p:cNvPr>
          <p:cNvSpPr>
            <a:spLocks noGrp="1"/>
          </p:cNvSpPr>
          <p:nvPr>
            <p:ph type="body" sz="half" idx="28"/>
          </p:nvPr>
        </p:nvSpPr>
        <p:spPr>
          <a:xfrm>
            <a:off x="444202"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6" name="Text Placeholder 3">
            <a:extLst>
              <a:ext uri="{FF2B5EF4-FFF2-40B4-BE49-F238E27FC236}">
                <a16:creationId xmlns:a16="http://schemas.microsoft.com/office/drawing/2014/main" id="{8003DD90-3175-F44F-8D72-458530DE4A62}"/>
              </a:ext>
            </a:extLst>
          </p:cNvPr>
          <p:cNvSpPr>
            <a:spLocks noGrp="1"/>
          </p:cNvSpPr>
          <p:nvPr>
            <p:ph type="body" sz="half" idx="29"/>
          </p:nvPr>
        </p:nvSpPr>
        <p:spPr>
          <a:xfrm>
            <a:off x="444202"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7" name="Text Placeholder 3">
            <a:extLst>
              <a:ext uri="{FF2B5EF4-FFF2-40B4-BE49-F238E27FC236}">
                <a16:creationId xmlns:a16="http://schemas.microsoft.com/office/drawing/2014/main" id="{54DF355D-6530-1F46-BC1A-E979ADECFB94}"/>
              </a:ext>
            </a:extLst>
          </p:cNvPr>
          <p:cNvSpPr>
            <a:spLocks noGrp="1"/>
          </p:cNvSpPr>
          <p:nvPr>
            <p:ph type="body" sz="half" idx="30"/>
          </p:nvPr>
        </p:nvSpPr>
        <p:spPr>
          <a:xfrm>
            <a:off x="4260638" y="2723842"/>
            <a:ext cx="3670724"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8" name="Text Placeholder 3">
            <a:extLst>
              <a:ext uri="{FF2B5EF4-FFF2-40B4-BE49-F238E27FC236}">
                <a16:creationId xmlns:a16="http://schemas.microsoft.com/office/drawing/2014/main" id="{E478E426-63EF-244C-B829-98E2E21E119B}"/>
              </a:ext>
            </a:extLst>
          </p:cNvPr>
          <p:cNvSpPr>
            <a:spLocks noGrp="1"/>
          </p:cNvSpPr>
          <p:nvPr>
            <p:ph type="body" sz="half" idx="31"/>
          </p:nvPr>
        </p:nvSpPr>
        <p:spPr>
          <a:xfrm>
            <a:off x="4260638" y="3121049"/>
            <a:ext cx="3670718"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9" name="Text Placeholder 3">
            <a:extLst>
              <a:ext uri="{FF2B5EF4-FFF2-40B4-BE49-F238E27FC236}">
                <a16:creationId xmlns:a16="http://schemas.microsoft.com/office/drawing/2014/main" id="{F89BDC90-F4BA-5D40-A0EF-BD5586AFF4BE}"/>
              </a:ext>
            </a:extLst>
          </p:cNvPr>
          <p:cNvSpPr>
            <a:spLocks noGrp="1"/>
          </p:cNvSpPr>
          <p:nvPr>
            <p:ph type="body" sz="half" idx="32"/>
          </p:nvPr>
        </p:nvSpPr>
        <p:spPr>
          <a:xfrm>
            <a:off x="4260638"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1" name="Text Placeholder 3">
            <a:extLst>
              <a:ext uri="{FF2B5EF4-FFF2-40B4-BE49-F238E27FC236}">
                <a16:creationId xmlns:a16="http://schemas.microsoft.com/office/drawing/2014/main" id="{A8765B4F-24D8-2641-9261-F629332413A3}"/>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22" name="Text Placeholder 3">
            <a:extLst>
              <a:ext uri="{FF2B5EF4-FFF2-40B4-BE49-F238E27FC236}">
                <a16:creationId xmlns:a16="http://schemas.microsoft.com/office/drawing/2014/main" id="{94CD120F-A27D-2143-88BD-66FC0DCC6426}"/>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350799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4">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425654"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610616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C02867A-99C5-A847-B4B7-375BA3263372}"/>
              </a:ext>
            </a:extLst>
          </p:cNvPr>
          <p:cNvCxnSpPr>
            <a:cxnSpLocks/>
          </p:cNvCxnSpPr>
          <p:nvPr userDrawn="1"/>
        </p:nvCxnSpPr>
        <p:spPr>
          <a:xfrm>
            <a:off x="897128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324104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1" name="Text Placeholder 3">
            <a:extLst>
              <a:ext uri="{FF2B5EF4-FFF2-40B4-BE49-F238E27FC236}">
                <a16:creationId xmlns:a16="http://schemas.microsoft.com/office/drawing/2014/main" id="{9B08375B-C3F2-524E-910B-D9C21C18B5C6}"/>
              </a:ext>
            </a:extLst>
          </p:cNvPr>
          <p:cNvSpPr>
            <a:spLocks noGrp="1"/>
          </p:cNvSpPr>
          <p:nvPr>
            <p:ph type="body" sz="half" idx="14"/>
          </p:nvPr>
        </p:nvSpPr>
        <p:spPr>
          <a:xfrm>
            <a:off x="425654"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BF44CBEE-7235-1C4B-A2D6-7A398A0159FF}"/>
              </a:ext>
            </a:extLst>
          </p:cNvPr>
          <p:cNvSpPr>
            <a:spLocks noGrp="1"/>
          </p:cNvSpPr>
          <p:nvPr>
            <p:ph type="body" sz="half" idx="15"/>
          </p:nvPr>
        </p:nvSpPr>
        <p:spPr>
          <a:xfrm>
            <a:off x="425655" y="3999753"/>
            <a:ext cx="2765652" cy="2356598"/>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Text Placeholder 3">
            <a:extLst>
              <a:ext uri="{FF2B5EF4-FFF2-40B4-BE49-F238E27FC236}">
                <a16:creationId xmlns:a16="http://schemas.microsoft.com/office/drawing/2014/main" id="{83CCFE16-FD6F-9E4A-BE05-F4B5A69432EC}"/>
              </a:ext>
            </a:extLst>
          </p:cNvPr>
          <p:cNvSpPr>
            <a:spLocks noGrp="1"/>
          </p:cNvSpPr>
          <p:nvPr>
            <p:ph type="body" sz="half" idx="16"/>
          </p:nvPr>
        </p:nvSpPr>
        <p:spPr>
          <a:xfrm>
            <a:off x="3317709"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5" name="Text Placeholder 3">
            <a:extLst>
              <a:ext uri="{FF2B5EF4-FFF2-40B4-BE49-F238E27FC236}">
                <a16:creationId xmlns:a16="http://schemas.microsoft.com/office/drawing/2014/main" id="{D93C09BD-8DFF-E148-BDEB-C6CC79B3C224}"/>
              </a:ext>
            </a:extLst>
          </p:cNvPr>
          <p:cNvSpPr>
            <a:spLocks noGrp="1"/>
          </p:cNvSpPr>
          <p:nvPr>
            <p:ph type="body" sz="half" idx="17"/>
          </p:nvPr>
        </p:nvSpPr>
        <p:spPr>
          <a:xfrm>
            <a:off x="3317709"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6" name="Text Placeholder 3">
            <a:extLst>
              <a:ext uri="{FF2B5EF4-FFF2-40B4-BE49-F238E27FC236}">
                <a16:creationId xmlns:a16="http://schemas.microsoft.com/office/drawing/2014/main" id="{783DDF49-EF8F-2C4C-8580-0A5DD0BEDF83}"/>
              </a:ext>
            </a:extLst>
          </p:cNvPr>
          <p:cNvSpPr>
            <a:spLocks noGrp="1"/>
          </p:cNvSpPr>
          <p:nvPr>
            <p:ph type="body" sz="half" idx="18"/>
          </p:nvPr>
        </p:nvSpPr>
        <p:spPr>
          <a:xfrm>
            <a:off x="331771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6199131"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6199131"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6199132"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0" name="Text Placeholder 3">
            <a:extLst>
              <a:ext uri="{FF2B5EF4-FFF2-40B4-BE49-F238E27FC236}">
                <a16:creationId xmlns:a16="http://schemas.microsoft.com/office/drawing/2014/main" id="{A6703E58-9291-EE40-8DCB-A241470F951D}"/>
              </a:ext>
            </a:extLst>
          </p:cNvPr>
          <p:cNvSpPr>
            <a:spLocks noGrp="1"/>
          </p:cNvSpPr>
          <p:nvPr>
            <p:ph type="body" sz="half" idx="22"/>
          </p:nvPr>
        </p:nvSpPr>
        <p:spPr>
          <a:xfrm>
            <a:off x="9091189" y="2723842"/>
            <a:ext cx="2755489" cy="362322"/>
          </a:xfrm>
        </p:spPr>
        <p:txBody>
          <a:bodyPr>
            <a:normAutofit/>
          </a:bodyPr>
          <a:lstStyle>
            <a:lvl1pPr marL="0" indent="0">
              <a:lnSpc>
                <a:spcPct val="150000"/>
              </a:lnSpc>
              <a:spcBef>
                <a:spcPts val="0"/>
              </a:spcBef>
              <a:spcAft>
                <a:spcPts val="1000"/>
              </a:spcAft>
              <a:buNone/>
              <a:defRPr sz="1300" b="1"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1" name="Text Placeholder 3">
            <a:extLst>
              <a:ext uri="{FF2B5EF4-FFF2-40B4-BE49-F238E27FC236}">
                <a16:creationId xmlns:a16="http://schemas.microsoft.com/office/drawing/2014/main" id="{CD451DD1-615B-AE43-9B8E-1BB26CDED94B}"/>
              </a:ext>
            </a:extLst>
          </p:cNvPr>
          <p:cNvSpPr>
            <a:spLocks noGrp="1"/>
          </p:cNvSpPr>
          <p:nvPr>
            <p:ph type="body" sz="half" idx="23"/>
          </p:nvPr>
        </p:nvSpPr>
        <p:spPr>
          <a:xfrm>
            <a:off x="9091189" y="3121049"/>
            <a:ext cx="2755487" cy="833296"/>
          </a:xfrm>
        </p:spPr>
        <p:txBody>
          <a:bodyPr>
            <a:normAutofit/>
          </a:bodyPr>
          <a:lstStyle>
            <a:lvl1pPr marL="0" indent="0">
              <a:lnSpc>
                <a:spcPct val="150000"/>
              </a:lnSpc>
              <a:spcBef>
                <a:spcPts val="0"/>
              </a:spcBef>
              <a:spcAft>
                <a:spcPts val="0"/>
              </a:spcAft>
              <a:buNone/>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2" name="Text Placeholder 3">
            <a:extLst>
              <a:ext uri="{FF2B5EF4-FFF2-40B4-BE49-F238E27FC236}">
                <a16:creationId xmlns:a16="http://schemas.microsoft.com/office/drawing/2014/main" id="{B5571B90-D179-B34F-95F4-C185A51AB586}"/>
              </a:ext>
            </a:extLst>
          </p:cNvPr>
          <p:cNvSpPr>
            <a:spLocks noGrp="1"/>
          </p:cNvSpPr>
          <p:nvPr>
            <p:ph type="body" sz="half" idx="24"/>
          </p:nvPr>
        </p:nvSpPr>
        <p:spPr>
          <a:xfrm>
            <a:off x="909119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4" name="Text Placeholder 3">
            <a:extLst>
              <a:ext uri="{FF2B5EF4-FFF2-40B4-BE49-F238E27FC236}">
                <a16:creationId xmlns:a16="http://schemas.microsoft.com/office/drawing/2014/main" id="{7FCF8479-82B0-0840-9B2D-AC5FD4ACD354}"/>
              </a:ext>
            </a:extLst>
          </p:cNvPr>
          <p:cNvSpPr>
            <a:spLocks noGrp="1"/>
          </p:cNvSpPr>
          <p:nvPr>
            <p:ph type="body" sz="half" idx="25"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35" name="Text Placeholder 3">
            <a:extLst>
              <a:ext uri="{FF2B5EF4-FFF2-40B4-BE49-F238E27FC236}">
                <a16:creationId xmlns:a16="http://schemas.microsoft.com/office/drawing/2014/main" id="{37032ABB-7447-304B-BC64-9369BF7A9356}"/>
              </a:ext>
            </a:extLst>
          </p:cNvPr>
          <p:cNvSpPr>
            <a:spLocks noGrp="1"/>
          </p:cNvSpPr>
          <p:nvPr>
            <p:ph type="body" sz="half" idx="26"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216055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with Image">
    <p:bg>
      <p:bgPr>
        <a:solidFill>
          <a:srgbClr val="FFFFFF"/>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a:extLst>
              <a:ext uri="{FF2B5EF4-FFF2-40B4-BE49-F238E27FC236}">
                <a16:creationId xmlns:a16="http://schemas.microsoft.com/office/drawing/2014/main" id="{9961E201-BA38-4447-A0C1-6213D4ABE431}"/>
              </a:ext>
            </a:extLst>
          </p:cNvPr>
          <p:cNvSpPr>
            <a:spLocks noGrp="1"/>
          </p:cNvSpPr>
          <p:nvPr>
            <p:ph type="body" sz="half" idx="15" hasCustomPrompt="1"/>
          </p:nvPr>
        </p:nvSpPr>
        <p:spPr>
          <a:xfrm>
            <a:off x="476102" y="241683"/>
            <a:ext cx="5333028"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6" name="Text Placeholder 3">
            <a:extLst>
              <a:ext uri="{FF2B5EF4-FFF2-40B4-BE49-F238E27FC236}">
                <a16:creationId xmlns:a16="http://schemas.microsoft.com/office/drawing/2014/main" id="{7B363821-E1AE-0E4B-AB14-075EE424E572}"/>
              </a:ext>
            </a:extLst>
          </p:cNvPr>
          <p:cNvSpPr>
            <a:spLocks noGrp="1"/>
          </p:cNvSpPr>
          <p:nvPr>
            <p:ph type="body" sz="half" idx="16" hasCustomPrompt="1"/>
          </p:nvPr>
        </p:nvSpPr>
        <p:spPr>
          <a:xfrm>
            <a:off x="476100" y="698668"/>
            <a:ext cx="533302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429143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_place image">
    <p:bg>
      <p:bgPr>
        <a:solidFill>
          <a:srgbClr val="FFFFFF"/>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1E4FA67-482D-F249-9F64-D3A7846B76E0}"/>
              </a:ext>
            </a:extLst>
          </p:cNvPr>
          <p:cNvSpPr>
            <a:spLocks noGrp="1" noChangeAspect="1"/>
          </p:cNvSpPr>
          <p:nvPr>
            <p:ph type="pic" idx="15"/>
          </p:nvPr>
        </p:nvSpPr>
        <p:spPr>
          <a:xfrm>
            <a:off x="6121820" y="0"/>
            <a:ext cx="6070180" cy="6858000"/>
          </a:xfrm>
        </p:spPr>
        <p:txBody>
          <a:bodyPr anchor="t">
            <a:normAutofit/>
          </a:bodyPr>
          <a:lstStyle>
            <a:lvl1pPr marL="0" indent="0" algn="ctr">
              <a:buNone/>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F9F9F3A5-801B-434A-86BB-2BEE7C86970F}"/>
              </a:ext>
            </a:extLst>
          </p:cNvPr>
          <p:cNvSpPr>
            <a:spLocks noGrp="1"/>
          </p:cNvSpPr>
          <p:nvPr>
            <p:ph type="body" sz="half" idx="18" hasCustomPrompt="1"/>
          </p:nvPr>
        </p:nvSpPr>
        <p:spPr>
          <a:xfrm>
            <a:off x="476101" y="241683"/>
            <a:ext cx="5386817"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6" name="Text Placeholder 3">
            <a:extLst>
              <a:ext uri="{FF2B5EF4-FFF2-40B4-BE49-F238E27FC236}">
                <a16:creationId xmlns:a16="http://schemas.microsoft.com/office/drawing/2014/main" id="{A8A2491D-CED1-3E4A-83F9-0AEC1BF664CD}"/>
              </a:ext>
            </a:extLst>
          </p:cNvPr>
          <p:cNvSpPr>
            <a:spLocks noGrp="1"/>
          </p:cNvSpPr>
          <p:nvPr>
            <p:ph type="body" sz="half" idx="19" hasCustomPrompt="1"/>
          </p:nvPr>
        </p:nvSpPr>
        <p:spPr>
          <a:xfrm>
            <a:off x="476101" y="698668"/>
            <a:ext cx="5386818"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546135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Dark_with lis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rgbClr val="E0D5C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B7E7661C-8F47-A84E-B097-83D2887BAAE5}"/>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C9E33F36-CB6A-3845-B322-222BD9B1F41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330638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Dark 2">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rgbClr val="E0D5C0"/>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679ACECD-DD2A-B64F-8E1E-426B640A054C}"/>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38619EC4-76DA-1644-8D14-0A5DD8E7E33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21651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Light_with list">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Subtitle 2">
            <a:extLst>
              <a:ext uri="{FF2B5EF4-FFF2-40B4-BE49-F238E27FC236}">
                <a16:creationId xmlns:a16="http://schemas.microsoft.com/office/drawing/2014/main" id="{B9925059-DA62-0741-A886-A75ABAED9C3E}"/>
              </a:ext>
            </a:extLst>
          </p:cNvPr>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spTree>
    <p:extLst>
      <p:ext uri="{BB962C8B-B14F-4D97-AF65-F5344CB8AC3E}">
        <p14:creationId xmlns:p14="http://schemas.microsoft.com/office/powerpoint/2010/main" val="12525247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Light 2">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8781637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_with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9FB89F2B-E93E-0641-8991-6CC778E41107}"/>
              </a:ext>
            </a:extLst>
          </p:cNvPr>
          <p:cNvPicPr>
            <a:picLocks noChangeAspect="1" noChangeArrowheads="1"/>
          </p:cNvPicPr>
          <p:nvPr userDrawn="1"/>
        </p:nvPicPr>
        <p:blipFill rotWithShape="1">
          <a:blip r:embed="rId3">
            <a:alphaModFix amt="57000"/>
            <a:extLst>
              <a:ext uri="{28A0092B-C50C-407E-A947-70E740481C1C}">
                <a14:useLocalDpi xmlns:a14="http://schemas.microsoft.com/office/drawing/2010/main" val="0"/>
              </a:ext>
            </a:extLst>
          </a:blip>
          <a:srcRect l="33931" t="9698" r="21187"/>
          <a:stretch/>
        </p:blipFill>
        <p:spPr bwMode="auto">
          <a:xfrm>
            <a:off x="6113794" y="-1"/>
            <a:ext cx="6078204" cy="6838819"/>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a:extLst>
              <a:ext uri="{FF2B5EF4-FFF2-40B4-BE49-F238E27FC236}">
                <a16:creationId xmlns:a16="http://schemas.microsoft.com/office/drawing/2014/main" id="{7439FD51-B1D6-8F4A-803E-396E69AF84E9}"/>
              </a:ext>
            </a:extLst>
          </p:cNvPr>
          <p:cNvSpPr>
            <a:spLocks noGrp="1"/>
          </p:cNvSpPr>
          <p:nvPr>
            <p:ph type="dt" sz="half" idx="10"/>
          </p:nvPr>
        </p:nvSpPr>
        <p:spPr>
          <a:xfrm>
            <a:off x="626197" y="4567999"/>
            <a:ext cx="1739198" cy="365125"/>
          </a:xfrm>
        </p:spPr>
        <p:txBody>
          <a:bodyPr/>
          <a:lstStyle>
            <a:lvl1pPr>
              <a:defRPr>
                <a:solidFill>
                  <a:schemeClr val="accent6"/>
                </a:solidFill>
              </a:defRPr>
            </a:lvl1pPr>
          </a:lstStyle>
          <a:p>
            <a:fld id="{6E3C9BF4-CD7D-8540-B3F3-C4359157ED05}" type="datetime4">
              <a:rPr lang="en-US" smtClean="0"/>
              <a:t>November 5, 2024</a:t>
            </a:fld>
            <a:endParaRPr lang="en-US"/>
          </a:p>
        </p:txBody>
      </p:sp>
    </p:spTree>
    <p:extLst>
      <p:ext uri="{BB962C8B-B14F-4D97-AF65-F5344CB8AC3E}">
        <p14:creationId xmlns:p14="http://schemas.microsoft.com/office/powerpoint/2010/main" val="1749158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id">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3" name="Text Placeholder 2">
            <a:extLst>
              <a:ext uri="{FF2B5EF4-FFF2-40B4-BE49-F238E27FC236}">
                <a16:creationId xmlns:a16="http://schemas.microsoft.com/office/drawing/2014/main" id="{2D1F7955-5E89-D74C-9EF1-CE55C691D135}"/>
              </a:ext>
            </a:extLst>
          </p:cNvPr>
          <p:cNvSpPr>
            <a:spLocks noGrp="1"/>
          </p:cNvSpPr>
          <p:nvPr>
            <p:ph type="body" sz="quarter" idx="13" hasCustomPrompt="1"/>
          </p:nvPr>
        </p:nvSpPr>
        <p:spPr>
          <a:xfrm>
            <a:off x="928243" y="1893134"/>
            <a:ext cx="2272154"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4" name="Text Placeholder 2">
            <a:extLst>
              <a:ext uri="{FF2B5EF4-FFF2-40B4-BE49-F238E27FC236}">
                <a16:creationId xmlns:a16="http://schemas.microsoft.com/office/drawing/2014/main" id="{586102F4-C2D7-4949-BBD7-069B15E2BE03}"/>
              </a:ext>
            </a:extLst>
          </p:cNvPr>
          <p:cNvSpPr>
            <a:spLocks noGrp="1"/>
          </p:cNvSpPr>
          <p:nvPr>
            <p:ph type="body" sz="quarter" idx="14" hasCustomPrompt="1"/>
          </p:nvPr>
        </p:nvSpPr>
        <p:spPr>
          <a:xfrm>
            <a:off x="3711239" y="1902234"/>
            <a:ext cx="2276961"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5" name="Text Placeholder 2">
            <a:extLst>
              <a:ext uri="{FF2B5EF4-FFF2-40B4-BE49-F238E27FC236}">
                <a16:creationId xmlns:a16="http://schemas.microsoft.com/office/drawing/2014/main" id="{0EFD0E42-6CF3-3B45-8418-50EFC964397D}"/>
              </a:ext>
            </a:extLst>
          </p:cNvPr>
          <p:cNvSpPr>
            <a:spLocks noGrp="1"/>
          </p:cNvSpPr>
          <p:nvPr>
            <p:ph type="body" sz="quarter" idx="15" hasCustomPrompt="1"/>
          </p:nvPr>
        </p:nvSpPr>
        <p:spPr>
          <a:xfrm>
            <a:off x="6442660" y="1890542"/>
            <a:ext cx="227387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6" name="Text Placeholder 2">
            <a:extLst>
              <a:ext uri="{FF2B5EF4-FFF2-40B4-BE49-F238E27FC236}">
                <a16:creationId xmlns:a16="http://schemas.microsoft.com/office/drawing/2014/main" id="{E3411B4C-A7FB-C84C-A916-88C5CFEDAED2}"/>
              </a:ext>
            </a:extLst>
          </p:cNvPr>
          <p:cNvSpPr>
            <a:spLocks noGrp="1"/>
          </p:cNvSpPr>
          <p:nvPr>
            <p:ph type="body" sz="quarter" idx="16" hasCustomPrompt="1"/>
          </p:nvPr>
        </p:nvSpPr>
        <p:spPr>
          <a:xfrm>
            <a:off x="3711239" y="3498093"/>
            <a:ext cx="2276958"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7" name="Text Placeholder 2">
            <a:extLst>
              <a:ext uri="{FF2B5EF4-FFF2-40B4-BE49-F238E27FC236}">
                <a16:creationId xmlns:a16="http://schemas.microsoft.com/office/drawing/2014/main" id="{A7D50877-D419-A647-A938-AC0D343DB4DD}"/>
              </a:ext>
            </a:extLst>
          </p:cNvPr>
          <p:cNvSpPr>
            <a:spLocks noGrp="1"/>
          </p:cNvSpPr>
          <p:nvPr>
            <p:ph type="body" sz="quarter" idx="17" hasCustomPrompt="1"/>
          </p:nvPr>
        </p:nvSpPr>
        <p:spPr>
          <a:xfrm>
            <a:off x="3706007" y="5027896"/>
            <a:ext cx="228219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8" name="Text Placeholder 2">
            <a:extLst>
              <a:ext uri="{FF2B5EF4-FFF2-40B4-BE49-F238E27FC236}">
                <a16:creationId xmlns:a16="http://schemas.microsoft.com/office/drawing/2014/main" id="{C749A1C5-832F-3641-9E2E-346ED2ADA143}"/>
              </a:ext>
            </a:extLst>
          </p:cNvPr>
          <p:cNvSpPr>
            <a:spLocks noGrp="1"/>
          </p:cNvSpPr>
          <p:nvPr>
            <p:ph type="body" sz="quarter" idx="18" hasCustomPrompt="1"/>
          </p:nvPr>
        </p:nvSpPr>
        <p:spPr>
          <a:xfrm>
            <a:off x="6442660" y="3499339"/>
            <a:ext cx="2273868"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39" name="Text Placeholder 2">
            <a:extLst>
              <a:ext uri="{FF2B5EF4-FFF2-40B4-BE49-F238E27FC236}">
                <a16:creationId xmlns:a16="http://schemas.microsoft.com/office/drawing/2014/main" id="{363CAA6B-5FB2-BE46-98FE-5279349B8F4E}"/>
              </a:ext>
            </a:extLst>
          </p:cNvPr>
          <p:cNvSpPr>
            <a:spLocks noGrp="1"/>
          </p:cNvSpPr>
          <p:nvPr>
            <p:ph type="body" sz="quarter" idx="19" hasCustomPrompt="1"/>
          </p:nvPr>
        </p:nvSpPr>
        <p:spPr>
          <a:xfrm>
            <a:off x="9141914" y="1890541"/>
            <a:ext cx="2273210"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0" name="Text Placeholder 2">
            <a:extLst>
              <a:ext uri="{FF2B5EF4-FFF2-40B4-BE49-F238E27FC236}">
                <a16:creationId xmlns:a16="http://schemas.microsoft.com/office/drawing/2014/main" id="{2F950F76-DB7E-EB40-8326-ED06CCFE62E3}"/>
              </a:ext>
            </a:extLst>
          </p:cNvPr>
          <p:cNvSpPr>
            <a:spLocks noGrp="1"/>
          </p:cNvSpPr>
          <p:nvPr>
            <p:ph type="body" sz="quarter" idx="20" hasCustomPrompt="1"/>
          </p:nvPr>
        </p:nvSpPr>
        <p:spPr>
          <a:xfrm>
            <a:off x="928242" y="3493305"/>
            <a:ext cx="2272154"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1" name="Text Placeholder 2">
            <a:extLst>
              <a:ext uri="{FF2B5EF4-FFF2-40B4-BE49-F238E27FC236}">
                <a16:creationId xmlns:a16="http://schemas.microsoft.com/office/drawing/2014/main" id="{D4229E0C-62C8-3644-BA3B-504280DC795E}"/>
              </a:ext>
            </a:extLst>
          </p:cNvPr>
          <p:cNvSpPr>
            <a:spLocks noGrp="1"/>
          </p:cNvSpPr>
          <p:nvPr>
            <p:ph type="body" sz="quarter" idx="21" hasCustomPrompt="1"/>
          </p:nvPr>
        </p:nvSpPr>
        <p:spPr>
          <a:xfrm>
            <a:off x="926323" y="5027895"/>
            <a:ext cx="2274071"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2" name="Text Placeholder 2">
            <a:extLst>
              <a:ext uri="{FF2B5EF4-FFF2-40B4-BE49-F238E27FC236}">
                <a16:creationId xmlns:a16="http://schemas.microsoft.com/office/drawing/2014/main" id="{8C169B54-58A1-214E-AD85-F41C9E05972B}"/>
              </a:ext>
            </a:extLst>
          </p:cNvPr>
          <p:cNvSpPr>
            <a:spLocks noGrp="1"/>
          </p:cNvSpPr>
          <p:nvPr>
            <p:ph type="body" sz="quarter" idx="22" hasCustomPrompt="1"/>
          </p:nvPr>
        </p:nvSpPr>
        <p:spPr>
          <a:xfrm>
            <a:off x="6443521" y="5027894"/>
            <a:ext cx="2273005"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3" name="Text Placeholder 2">
            <a:extLst>
              <a:ext uri="{FF2B5EF4-FFF2-40B4-BE49-F238E27FC236}">
                <a16:creationId xmlns:a16="http://schemas.microsoft.com/office/drawing/2014/main" id="{910A2D85-31D3-7E4E-9E1E-004FBB157EE6}"/>
              </a:ext>
            </a:extLst>
          </p:cNvPr>
          <p:cNvSpPr>
            <a:spLocks noGrp="1"/>
          </p:cNvSpPr>
          <p:nvPr>
            <p:ph type="body" sz="quarter" idx="23" hasCustomPrompt="1"/>
          </p:nvPr>
        </p:nvSpPr>
        <p:spPr>
          <a:xfrm>
            <a:off x="9141914" y="3499339"/>
            <a:ext cx="2259195"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
        <p:nvSpPr>
          <p:cNvPr id="44" name="Text Placeholder 2">
            <a:extLst>
              <a:ext uri="{FF2B5EF4-FFF2-40B4-BE49-F238E27FC236}">
                <a16:creationId xmlns:a16="http://schemas.microsoft.com/office/drawing/2014/main" id="{C72B8D38-17CE-6549-B165-F0E689696EA7}"/>
              </a:ext>
            </a:extLst>
          </p:cNvPr>
          <p:cNvSpPr>
            <a:spLocks noGrp="1"/>
          </p:cNvSpPr>
          <p:nvPr>
            <p:ph type="body" sz="quarter" idx="24" hasCustomPrompt="1"/>
          </p:nvPr>
        </p:nvSpPr>
        <p:spPr>
          <a:xfrm>
            <a:off x="9141913" y="5027893"/>
            <a:ext cx="2302943" cy="545815"/>
          </a:xfrm>
        </p:spPr>
        <p:txBody>
          <a:bodyPr anchor="b">
            <a:normAutofit/>
          </a:bodyPr>
          <a:lstStyle>
            <a:lvl1pPr marL="0" indent="0">
              <a:buNone/>
              <a:defRPr sz="1400" b="1">
                <a:latin typeface="Tahoma" panose="020B0604030504040204" pitchFamily="34" charset="0"/>
                <a:ea typeface="Tahoma" panose="020B0604030504040204" pitchFamily="34" charset="0"/>
                <a:cs typeface="Tahoma" panose="020B0604030504040204" pitchFamily="34" charset="0"/>
              </a:defRPr>
            </a:lvl1pPr>
          </a:lstStyle>
          <a:p>
            <a:pPr lvl="0"/>
            <a:r>
              <a:rPr lang="en-US"/>
              <a:t>Insert Text Here</a:t>
            </a:r>
          </a:p>
        </p:txBody>
      </p:sp>
    </p:spTree>
    <p:extLst>
      <p:ext uri="{BB962C8B-B14F-4D97-AF65-F5344CB8AC3E}">
        <p14:creationId xmlns:p14="http://schemas.microsoft.com/office/powerpoint/2010/main" val="3757904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10 Schools">
    <p:bg>
      <p:bgPr>
        <a:solidFill>
          <a:srgbClr val="FFFFF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B956BB7B-5CE5-F441-B889-0A1C038B2A36}"/>
              </a:ext>
            </a:extLst>
          </p:cNvPr>
          <p:cNvSpPr txBox="1"/>
          <p:nvPr userDrawn="1"/>
        </p:nvSpPr>
        <p:spPr>
          <a:xfrm>
            <a:off x="982613" y="2108577"/>
            <a:ext cx="1957170"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Blair School of Music</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E70D162-17AA-414A-B172-551F4ED73BFD}"/>
              </a:ext>
            </a:extLst>
          </p:cNvPr>
          <p:cNvSpPr txBox="1"/>
          <p:nvPr userDrawn="1"/>
        </p:nvSpPr>
        <p:spPr>
          <a:xfrm>
            <a:off x="3746432" y="189313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College of Arts</a:t>
            </a:r>
            <a:br>
              <a:rPr lang="en-US" sz="1400">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and Sciences</a:t>
            </a:r>
          </a:p>
        </p:txBody>
      </p:sp>
      <p:sp>
        <p:nvSpPr>
          <p:cNvPr id="22" name="TextBox 21">
            <a:extLst>
              <a:ext uri="{FF2B5EF4-FFF2-40B4-BE49-F238E27FC236}">
                <a16:creationId xmlns:a16="http://schemas.microsoft.com/office/drawing/2014/main" id="{1140AECC-2852-3B48-B51A-80B5E7CDBCC7}"/>
              </a:ext>
            </a:extLst>
          </p:cNvPr>
          <p:cNvSpPr txBox="1"/>
          <p:nvPr userDrawn="1"/>
        </p:nvSpPr>
        <p:spPr>
          <a:xfrm>
            <a:off x="6500009" y="21085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Divinity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905663EA-250A-A24A-BF53-0FA1A5EE3B7A}"/>
              </a:ext>
            </a:extLst>
          </p:cNvPr>
          <p:cNvSpPr txBox="1"/>
          <p:nvPr userDrawn="1"/>
        </p:nvSpPr>
        <p:spPr>
          <a:xfrm>
            <a:off x="9281954" y="2108577"/>
            <a:ext cx="1785072"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Graduate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DFC1B1C5-3349-4846-A0F1-D6E86F5762A6}"/>
              </a:ext>
            </a:extLst>
          </p:cNvPr>
          <p:cNvSpPr txBox="1"/>
          <p:nvPr userDrawn="1"/>
        </p:nvSpPr>
        <p:spPr>
          <a:xfrm>
            <a:off x="982613" y="37373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Law School</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CBF4D32B-9B34-A64E-9C72-44B90CF4B7E1}"/>
              </a:ext>
            </a:extLst>
          </p:cNvPr>
          <p:cNvSpPr txBox="1"/>
          <p:nvPr userDrawn="1"/>
        </p:nvSpPr>
        <p:spPr>
          <a:xfrm>
            <a:off x="3746432" y="3306490"/>
            <a:ext cx="1676317" cy="738664"/>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Owen Graduate School of Management</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D2DAF53A-0296-F842-B971-2C80F878B028}"/>
              </a:ext>
            </a:extLst>
          </p:cNvPr>
          <p:cNvSpPr txBox="1"/>
          <p:nvPr userDrawn="1"/>
        </p:nvSpPr>
        <p:spPr>
          <a:xfrm>
            <a:off x="6500009" y="3737377"/>
            <a:ext cx="1676317" cy="307777"/>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Peabody College</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0FF441D9-7B8A-7643-B64A-BA688EDCF850}"/>
              </a:ext>
            </a:extLst>
          </p:cNvPr>
          <p:cNvSpPr txBox="1"/>
          <p:nvPr userDrawn="1"/>
        </p:nvSpPr>
        <p:spPr>
          <a:xfrm>
            <a:off x="9281954" y="3521934"/>
            <a:ext cx="1785072"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Engineering</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96856156-5CE2-B74F-8659-51D32F182E20}"/>
              </a:ext>
            </a:extLst>
          </p:cNvPr>
          <p:cNvSpPr txBox="1"/>
          <p:nvPr userDrawn="1"/>
        </p:nvSpPr>
        <p:spPr>
          <a:xfrm>
            <a:off x="982613" y="506779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a:t>
            </a:r>
            <a:b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Medicine</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C8223F9C-2080-5545-8CEE-1BE489720355}"/>
              </a:ext>
            </a:extLst>
          </p:cNvPr>
          <p:cNvSpPr txBox="1"/>
          <p:nvPr userDrawn="1"/>
        </p:nvSpPr>
        <p:spPr>
          <a:xfrm>
            <a:off x="3746432" y="5067794"/>
            <a:ext cx="1676317" cy="523220"/>
          </a:xfrm>
          <a:prstGeom prst="rect">
            <a:avLst/>
          </a:prstGeom>
          <a:noFill/>
        </p:spPr>
        <p:txBody>
          <a:bodyPr wrap="square" lIns="0" rtlCol="0">
            <a:spAutoFit/>
          </a:bodyPr>
          <a:lstStyle/>
          <a:p>
            <a:pPr>
              <a:buClr>
                <a:schemeClr val="accent6"/>
              </a:buClr>
            </a:pP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School of </a:t>
            </a:r>
            <a:b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br>
            <a:r>
              <a:rPr lang="en-US" sz="1400" b="1">
                <a:solidFill>
                  <a:srgbClr val="1A1A1A"/>
                </a:solidFill>
                <a:latin typeface="Tahoma" panose="020B0604030504040204" pitchFamily="34" charset="0"/>
                <a:ea typeface="Tahoma" panose="020B0604030504040204" pitchFamily="34" charset="0"/>
                <a:cs typeface="Tahoma" panose="020B0604030504040204" pitchFamily="34" charset="0"/>
              </a:rPr>
              <a:t>Nursing</a:t>
            </a:r>
            <a:endParaRPr lang="en-US" sz="1400">
              <a:solidFill>
                <a:srgbClr val="1A1A1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7519907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GUIDE02">
    <p:bg>
      <p:bgPr>
        <a:solidFill>
          <a:srgbClr val="FFFFFF"/>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BC8669E-B216-AA42-B53A-973035C85CE2}"/>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72C731-1402-D34C-B7DD-4065D53CE563}"/>
              </a:ext>
            </a:extLst>
          </p:cNvPr>
          <p:cNvSpPr txBox="1"/>
          <p:nvPr userDrawn="1"/>
        </p:nvSpPr>
        <p:spPr>
          <a:xfrm>
            <a:off x="472918" y="343881"/>
            <a:ext cx="5981125" cy="600164"/>
          </a:xfrm>
          <a:prstGeom prst="rect">
            <a:avLst/>
          </a:prstGeom>
          <a:noFill/>
        </p:spPr>
        <p:txBody>
          <a:bodyPr wrap="none" rtlCol="0">
            <a:spAutoFit/>
          </a:bodyPr>
          <a:lstStyle/>
          <a:p>
            <a:pPr algn="l">
              <a:lnSpc>
                <a:spcPct val="100000"/>
              </a:lnSpc>
            </a:pPr>
            <a:r>
              <a:rPr lang="en-US" sz="3300" b="1" i="0" spc="300">
                <a:latin typeface="Arial" panose="020B0604020202020204" pitchFamily="34" charset="0"/>
                <a:ea typeface="Tahoma" panose="020B0604030504040204" pitchFamily="34" charset="0"/>
                <a:cs typeface="Arial" panose="020B0604020202020204" pitchFamily="34" charset="0"/>
              </a:rPr>
              <a:t>TEMPLATE GUIDELINES</a:t>
            </a:r>
            <a:endParaRPr lang="en-US" sz="3300" b="1" i="0" spc="300" baseline="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3FFBCD6-4509-E545-897B-13343F0A4AA2}"/>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USING SLIDE LAYOUTS</a:t>
            </a:r>
          </a:p>
        </p:txBody>
      </p:sp>
      <p:cxnSp>
        <p:nvCxnSpPr>
          <p:cNvPr id="32" name="Straight Connector 31">
            <a:extLst>
              <a:ext uri="{FF2B5EF4-FFF2-40B4-BE49-F238E27FC236}">
                <a16:creationId xmlns:a16="http://schemas.microsoft.com/office/drawing/2014/main" id="{1F24369F-C194-AD45-85F6-6988005CDA65}"/>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A14FE-18BE-6142-B636-9CCED47D817E}"/>
              </a:ext>
            </a:extLst>
          </p:cNvPr>
          <p:cNvSpPr txBox="1"/>
          <p:nvPr userDrawn="1"/>
        </p:nvSpPr>
        <p:spPr>
          <a:xfrm>
            <a:off x="520121" y="1883971"/>
            <a:ext cx="2933258" cy="346057"/>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To insert a new slide:</a:t>
            </a:r>
          </a:p>
        </p:txBody>
      </p:sp>
      <p:sp>
        <p:nvSpPr>
          <p:cNvPr id="34" name="TextBox 33">
            <a:extLst>
              <a:ext uri="{FF2B5EF4-FFF2-40B4-BE49-F238E27FC236}">
                <a16:creationId xmlns:a16="http://schemas.microsoft.com/office/drawing/2014/main" id="{E08843B7-205D-3946-ABAE-B1BDBD70F068}"/>
              </a:ext>
            </a:extLst>
          </p:cNvPr>
          <p:cNvSpPr txBox="1"/>
          <p:nvPr userDrawn="1"/>
        </p:nvSpPr>
        <p:spPr>
          <a:xfrm>
            <a:off x="520120" y="2285462"/>
            <a:ext cx="4872151" cy="1439625"/>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the arrow on the right slide of the </a:t>
            </a:r>
            <a:br>
              <a:rPr lang="en-US" sz="1200" b="0" i="0" spc="150" baseline="0">
                <a:latin typeface="Arial" panose="020B0604020202020204" pitchFamily="34" charset="0"/>
                <a:ea typeface="Tahoma" panose="020B0604030504040204" pitchFamily="34" charset="0"/>
                <a:cs typeface="Arial" panose="020B0604020202020204" pitchFamily="34" charset="0"/>
              </a:rPr>
            </a:br>
            <a:r>
              <a:rPr lang="en-US" sz="1200" b="0" i="0" spc="150" baseline="0">
                <a:latin typeface="Arial" panose="020B0604020202020204" pitchFamily="34" charset="0"/>
                <a:ea typeface="Tahoma" panose="020B0604030504040204" pitchFamily="34" charset="0"/>
                <a:cs typeface="Arial" panose="020B0604020202020204" pitchFamily="34" charset="0"/>
              </a:rPr>
              <a:t>New Slide button</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Choose an appropriate layout from</a:t>
            </a:r>
            <a:br>
              <a:rPr lang="en-US" sz="1200" b="0" i="0" spc="150" baseline="0">
                <a:latin typeface="Arial" panose="020B0604020202020204" pitchFamily="34" charset="0"/>
                <a:ea typeface="Tahoma" panose="020B0604030504040204" pitchFamily="34" charset="0"/>
                <a:cs typeface="Arial" panose="020B0604020202020204" pitchFamily="34" charset="0"/>
              </a:rPr>
            </a:br>
            <a:r>
              <a:rPr lang="en-US" sz="1200" b="0" i="0" spc="150" baseline="0">
                <a:latin typeface="Arial" panose="020B0604020202020204" pitchFamily="34" charset="0"/>
                <a:ea typeface="Tahoma" panose="020B0604030504040204" pitchFamily="34" charset="0"/>
                <a:cs typeface="Arial" panose="020B0604020202020204" pitchFamily="34" charset="0"/>
              </a:rPr>
              <a:t>the gallery</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Edit as needed, following the guidelines</a:t>
            </a:r>
          </a:p>
        </p:txBody>
      </p:sp>
      <p:sp>
        <p:nvSpPr>
          <p:cNvPr id="35" name="TextBox 34">
            <a:extLst>
              <a:ext uri="{FF2B5EF4-FFF2-40B4-BE49-F238E27FC236}">
                <a16:creationId xmlns:a16="http://schemas.microsoft.com/office/drawing/2014/main" id="{02ECCC39-BB65-AC40-AD18-8F381A0C05D3}"/>
              </a:ext>
            </a:extLst>
          </p:cNvPr>
          <p:cNvSpPr txBox="1"/>
          <p:nvPr userDrawn="1"/>
        </p:nvSpPr>
        <p:spPr>
          <a:xfrm>
            <a:off x="5785109"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CHANGING SLIDE LAYOUTS</a:t>
            </a:r>
          </a:p>
        </p:txBody>
      </p:sp>
      <p:cxnSp>
        <p:nvCxnSpPr>
          <p:cNvPr id="36" name="Straight Connector 35">
            <a:extLst>
              <a:ext uri="{FF2B5EF4-FFF2-40B4-BE49-F238E27FC236}">
                <a16:creationId xmlns:a16="http://schemas.microsoft.com/office/drawing/2014/main" id="{9A836D77-69F2-494D-B305-F1C1FC3DB5D5}"/>
              </a:ext>
            </a:extLst>
          </p:cNvPr>
          <p:cNvCxnSpPr>
            <a:cxnSpLocks/>
          </p:cNvCxnSpPr>
          <p:nvPr userDrawn="1"/>
        </p:nvCxnSpPr>
        <p:spPr>
          <a:xfrm>
            <a:off x="5877709"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3EE09A-33B1-9548-B0A8-602C83122867}"/>
              </a:ext>
            </a:extLst>
          </p:cNvPr>
          <p:cNvSpPr txBox="1"/>
          <p:nvPr userDrawn="1"/>
        </p:nvSpPr>
        <p:spPr>
          <a:xfrm>
            <a:off x="5804817" y="1883971"/>
            <a:ext cx="5630970" cy="626903"/>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If you wish to use a different layout for your existing slide, there is no need to insert a new one. Simply:</a:t>
            </a:r>
          </a:p>
        </p:txBody>
      </p:sp>
      <p:sp>
        <p:nvSpPr>
          <p:cNvPr id="38" name="TextBox 37">
            <a:extLst>
              <a:ext uri="{FF2B5EF4-FFF2-40B4-BE49-F238E27FC236}">
                <a16:creationId xmlns:a16="http://schemas.microsoft.com/office/drawing/2014/main" id="{031C6390-568E-664C-ACF3-B99CCB8654EF}"/>
              </a:ext>
            </a:extLst>
          </p:cNvPr>
          <p:cNvSpPr txBox="1"/>
          <p:nvPr userDrawn="1"/>
        </p:nvSpPr>
        <p:spPr>
          <a:xfrm>
            <a:off x="5794963" y="2880710"/>
            <a:ext cx="4979724" cy="608628"/>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With your slide selected, click in the Layout button</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Choose a new layout from the gallery</a:t>
            </a:r>
          </a:p>
        </p:txBody>
      </p:sp>
      <p:sp>
        <p:nvSpPr>
          <p:cNvPr id="39" name="TextBox 38">
            <a:extLst>
              <a:ext uri="{FF2B5EF4-FFF2-40B4-BE49-F238E27FC236}">
                <a16:creationId xmlns:a16="http://schemas.microsoft.com/office/drawing/2014/main" id="{29F05F79-EC1D-A349-A6B8-A12B4B8D0A25}"/>
              </a:ext>
            </a:extLst>
          </p:cNvPr>
          <p:cNvSpPr txBox="1"/>
          <p:nvPr userDrawn="1"/>
        </p:nvSpPr>
        <p:spPr>
          <a:xfrm>
            <a:off x="500412" y="4204094"/>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a:solidFill>
                  <a:schemeClr val="tx2"/>
                </a:solidFill>
                <a:latin typeface="Arial" panose="020B0604020202020204" pitchFamily="34" charset="0"/>
                <a:ea typeface="Tahoma" panose="020B0604030504040204" pitchFamily="34" charset="0"/>
                <a:cs typeface="Arial" panose="020B0604020202020204" pitchFamily="34" charset="0"/>
              </a:rPr>
              <a:t>ADDING PHOTOS</a:t>
            </a:r>
          </a:p>
        </p:txBody>
      </p:sp>
      <p:cxnSp>
        <p:nvCxnSpPr>
          <p:cNvPr id="40" name="Straight Connector 39">
            <a:extLst>
              <a:ext uri="{FF2B5EF4-FFF2-40B4-BE49-F238E27FC236}">
                <a16:creationId xmlns:a16="http://schemas.microsoft.com/office/drawing/2014/main" id="{543F06E8-7784-FF40-A314-DF298C2524EE}"/>
              </a:ext>
            </a:extLst>
          </p:cNvPr>
          <p:cNvCxnSpPr>
            <a:cxnSpLocks/>
          </p:cNvCxnSpPr>
          <p:nvPr userDrawn="1"/>
        </p:nvCxnSpPr>
        <p:spPr>
          <a:xfrm>
            <a:off x="593012" y="4649382"/>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FD4B2C-D8ED-6B48-AE76-57FC0651AA54}"/>
              </a:ext>
            </a:extLst>
          </p:cNvPr>
          <p:cNvSpPr txBox="1"/>
          <p:nvPr userDrawn="1"/>
        </p:nvSpPr>
        <p:spPr>
          <a:xfrm>
            <a:off x="520120" y="4819272"/>
            <a:ext cx="2933258" cy="346057"/>
          </a:xfrm>
          <a:prstGeom prst="rect">
            <a:avLst/>
          </a:prstGeom>
          <a:noFill/>
        </p:spPr>
        <p:txBody>
          <a:bodyPr wrap="square" rtlCol="0">
            <a:spAutoFit/>
          </a:bodyPr>
          <a:lstStyle/>
          <a:p>
            <a:pPr lvl="0">
              <a:lnSpc>
                <a:spcPts val="2200"/>
              </a:lnSpc>
            </a:pPr>
            <a:r>
              <a:rPr lang="en-US" sz="1400" b="1" i="0" spc="150" baseline="0">
                <a:latin typeface="Arial" panose="020B0604020202020204" pitchFamily="34" charset="0"/>
                <a:ea typeface="Tahoma" panose="020B0604030504040204" pitchFamily="34" charset="0"/>
                <a:cs typeface="Arial" panose="020B0604020202020204" pitchFamily="34" charset="0"/>
              </a:rPr>
              <a:t>To add photos:</a:t>
            </a:r>
          </a:p>
        </p:txBody>
      </p:sp>
      <p:sp>
        <p:nvSpPr>
          <p:cNvPr id="55" name="TextBox 54">
            <a:extLst>
              <a:ext uri="{FF2B5EF4-FFF2-40B4-BE49-F238E27FC236}">
                <a16:creationId xmlns:a16="http://schemas.microsoft.com/office/drawing/2014/main" id="{5414F1C2-5923-6443-8748-E242306AC19E}"/>
              </a:ext>
            </a:extLst>
          </p:cNvPr>
          <p:cNvSpPr txBox="1"/>
          <p:nvPr userDrawn="1"/>
        </p:nvSpPr>
        <p:spPr>
          <a:xfrm>
            <a:off x="520120" y="5236131"/>
            <a:ext cx="7532747" cy="1169551"/>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on the placeholder icon and upload desired image</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Once uploaded choose “Picture Format” in the top ribbon menu</a:t>
            </a:r>
          </a:p>
          <a:p>
            <a:pPr marL="342900" lvl="0" indent="-342900">
              <a:lnSpc>
                <a:spcPct val="150000"/>
              </a:lnSpc>
              <a:buFont typeface="+mj-lt"/>
              <a:buAutoNum type="arabicPeriod"/>
            </a:pPr>
            <a:r>
              <a:rPr lang="en-US" sz="1200" b="0" i="0" spc="150" baseline="0">
                <a:latin typeface="Arial" panose="020B0604020202020204" pitchFamily="34" charset="0"/>
                <a:ea typeface="Tahoma" panose="020B0604030504040204" pitchFamily="34" charset="0"/>
                <a:cs typeface="Arial" panose="020B0604020202020204" pitchFamily="34" charset="0"/>
              </a:rPr>
              <a:t>Click on the “Crop” dropdown and choose “Fill” then drag image to reframe</a:t>
            </a:r>
          </a:p>
          <a:p>
            <a:pPr marL="0" lvl="0" indent="0">
              <a:lnSpc>
                <a:spcPct val="100000"/>
              </a:lnSpc>
              <a:buFont typeface="+mj-lt"/>
              <a:buNone/>
            </a:pPr>
            <a:endParaRPr lang="en-US" sz="1600" b="0" i="0" spc="150" baseline="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868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_place image">
    <p:bg>
      <p:bgPr>
        <a:solidFill>
          <a:schemeClr val="tx1"/>
        </a:solid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CED8E1A-BA0A-C041-B60A-D0D46E8B2AA0}"/>
              </a:ext>
            </a:extLst>
          </p:cNvPr>
          <p:cNvSpPr>
            <a:spLocks noGrp="1" noChangeAspect="1"/>
          </p:cNvSpPr>
          <p:nvPr>
            <p:ph type="pic" idx="13"/>
          </p:nvPr>
        </p:nvSpPr>
        <p:spPr>
          <a:xfrm>
            <a:off x="6121820" y="0"/>
            <a:ext cx="6070180" cy="6858000"/>
          </a:xfrm>
        </p:spPr>
        <p:txBody>
          <a:bodyPr anchor="t">
            <a:normAutofit/>
          </a:bodyPr>
          <a:lstStyle>
            <a:lvl1pPr marL="0" indent="0" algn="ctr">
              <a:buNone/>
              <a:defRPr sz="20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5" name="Date Placeholder 4">
            <a:extLst>
              <a:ext uri="{FF2B5EF4-FFF2-40B4-BE49-F238E27FC236}">
                <a16:creationId xmlns:a16="http://schemas.microsoft.com/office/drawing/2014/main" id="{9062C519-EB37-774F-BD3A-23BD947ABD66}"/>
              </a:ext>
            </a:extLst>
          </p:cNvPr>
          <p:cNvSpPr>
            <a:spLocks noGrp="1"/>
          </p:cNvSpPr>
          <p:nvPr>
            <p:ph type="dt" sz="half" idx="14"/>
          </p:nvPr>
        </p:nvSpPr>
        <p:spPr>
          <a:xfrm>
            <a:off x="620767" y="4564572"/>
            <a:ext cx="2743200" cy="365125"/>
          </a:xfrm>
        </p:spPr>
        <p:txBody>
          <a:bodyPr/>
          <a:lstStyle>
            <a:lvl1pPr>
              <a:defRPr>
                <a:solidFill>
                  <a:schemeClr val="bg1"/>
                </a:solidFill>
              </a:defRPr>
            </a:lvl1pPr>
          </a:lstStyle>
          <a:p>
            <a:fld id="{4FA05971-6ECE-3048-89D4-C8CDCDF8108F}" type="datetime4">
              <a:rPr lang="en-US" smtClean="0"/>
              <a:pPr/>
              <a:t>November 5, 2024</a:t>
            </a:fld>
            <a:endParaRPr lang="en-US"/>
          </a:p>
        </p:txBody>
      </p:sp>
    </p:spTree>
    <p:extLst>
      <p:ext uri="{BB962C8B-B14F-4D97-AF65-F5344CB8AC3E}">
        <p14:creationId xmlns:p14="http://schemas.microsoft.com/office/powerpoint/2010/main" val="381785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_with lis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927" y="670745"/>
            <a:ext cx="5128022" cy="1305500"/>
          </a:xfrm>
        </p:spPr>
        <p:txBody>
          <a:bodyPr anchor="t">
            <a:normAutofit/>
          </a:bodyPr>
          <a:lstStyle>
            <a:lvl1pPr algn="l">
              <a:defRPr sz="3600">
                <a:solidFill>
                  <a:schemeClr val="accent5"/>
                </a:solidFill>
              </a:defRPr>
            </a:lvl1pPr>
          </a:lstStyle>
          <a:p>
            <a:r>
              <a:rPr lang="en-US"/>
              <a:t>Agenda or Title Here</a:t>
            </a:r>
          </a:p>
        </p:txBody>
      </p:sp>
      <p:sp>
        <p:nvSpPr>
          <p:cNvPr id="3" name="Subtitle 2"/>
          <p:cNvSpPr>
            <a:spLocks noGrp="1"/>
          </p:cNvSpPr>
          <p:nvPr>
            <p:ph type="subTitle" idx="1" hasCustomPrompt="1"/>
          </p:nvPr>
        </p:nvSpPr>
        <p:spPr>
          <a:xfrm>
            <a:off x="630926" y="3006104"/>
            <a:ext cx="5291403" cy="3181151"/>
          </a:xfrm>
        </p:spPr>
        <p:txBody>
          <a:bodyPr>
            <a:normAutofit/>
          </a:bodyPr>
          <a:lstStyle>
            <a:lvl1pPr marL="365760" marR="0" indent="-45720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sz="2000">
                <a:solidFill>
                  <a:schemeClr val="accent6"/>
                </a:solidFill>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a:t>Click to edit Master text styles</a:t>
            </a:r>
          </a:p>
          <a:p>
            <a:pPr marL="228600" marR="0" lvl="0" indent="-32004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a:pPr>
            <a:endParaRPr lang="en-US"/>
          </a:p>
        </p:txBody>
      </p:sp>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19AE8E3-EF7B-F441-93B3-228673B018B7}"/>
              </a:ext>
            </a:extLst>
          </p:cNvPr>
          <p:cNvCxnSpPr>
            <a:cxnSpLocks/>
          </p:cNvCxnSpPr>
          <p:nvPr userDrawn="1"/>
        </p:nvCxnSpPr>
        <p:spPr>
          <a:xfrm>
            <a:off x="6106160" y="-57543"/>
            <a:ext cx="0" cy="7080135"/>
          </a:xfrm>
          <a:prstGeom prst="line">
            <a:avLst/>
          </a:prstGeom>
          <a:ln w="63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63280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4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icture 8">
            <a:extLst>
              <a:ext uri="{FF2B5EF4-FFF2-40B4-BE49-F238E27FC236}">
                <a16:creationId xmlns:a16="http://schemas.microsoft.com/office/drawing/2014/main" id="{EA889173-9CC4-384F-87ED-3C126C08FB11}"/>
              </a:ext>
            </a:extLst>
          </p:cNvPr>
          <p:cNvPicPr>
            <a:picLocks noChangeAspect="1"/>
          </p:cNvPicPr>
          <p:nvPr userDrawn="1"/>
        </p:nvPicPr>
        <p:blipFill rotWithShape="1">
          <a:blip r:embed="rId2"/>
          <a:srcRect t="9789" r="695" b="11859"/>
          <a:stretch/>
        </p:blipFill>
        <p:spPr>
          <a:xfrm>
            <a:off x="362715" y="384049"/>
            <a:ext cx="11466571" cy="5972301"/>
          </a:xfrm>
          <a:prstGeom prst="rect">
            <a:avLst/>
          </a:prstGeom>
        </p:spPr>
      </p:pic>
    </p:spTree>
    <p:extLst>
      <p:ext uri="{BB962C8B-B14F-4D97-AF65-F5344CB8AC3E}">
        <p14:creationId xmlns:p14="http://schemas.microsoft.com/office/powerpoint/2010/main" val="27064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_place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723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58844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4D2869-1122-FD4F-93D1-E6818DABA31D}"/>
              </a:ext>
            </a:extLst>
          </p:cNvPr>
          <p:cNvSpPr>
            <a:spLocks noGrp="1"/>
          </p:cNvSpPr>
          <p:nvPr>
            <p:ph type="ctrTitle" hasCustomPrompt="1"/>
          </p:nvPr>
        </p:nvSpPr>
        <p:spPr>
          <a:xfrm>
            <a:off x="967976" y="3134047"/>
            <a:ext cx="10385823" cy="1305500"/>
          </a:xfrm>
        </p:spPr>
        <p:txBody>
          <a:bodyPr anchor="t">
            <a:normAutofit/>
          </a:bodyPr>
          <a:lstStyle>
            <a:lvl1pPr algn="ctr">
              <a:defRPr sz="4000">
                <a:solidFill>
                  <a:schemeClr val="accent5"/>
                </a:solidFill>
              </a:defRPr>
            </a:lvl1pPr>
          </a:lstStyle>
          <a:p>
            <a:r>
              <a:rPr lang="en-US"/>
              <a:t>Section Title Here</a:t>
            </a:r>
          </a:p>
        </p:txBody>
      </p:sp>
      <p:sp>
        <p:nvSpPr>
          <p:cNvPr id="7" name="Rectangle 6">
            <a:extLst>
              <a:ext uri="{FF2B5EF4-FFF2-40B4-BE49-F238E27FC236}">
                <a16:creationId xmlns:a16="http://schemas.microsoft.com/office/drawing/2014/main" id="{365525A9-A6AD-A44B-801E-7959EE0923FD}"/>
              </a:ext>
            </a:extLst>
          </p:cNvPr>
          <p:cNvSpPr/>
          <p:nvPr userDrawn="1"/>
        </p:nvSpPr>
        <p:spPr>
          <a:xfrm>
            <a:off x="355600" y="385065"/>
            <a:ext cx="11480800" cy="5971285"/>
          </a:xfrm>
          <a:prstGeom prst="rect">
            <a:avLst/>
          </a:prstGeom>
          <a:noFill/>
          <a:ln w="6350">
            <a:gradFill>
              <a:gsLst>
                <a:gs pos="0">
                  <a:srgbClr val="FEEEB6"/>
                </a:gs>
                <a:gs pos="100000">
                  <a:srgbClr val="B4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0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igh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101" y="3148547"/>
            <a:ext cx="11230346" cy="1434085"/>
          </a:xfrm>
        </p:spPr>
        <p:txBody>
          <a:bodyPr anchor="t">
            <a:normAutofit/>
          </a:bodyPr>
          <a:lstStyle>
            <a:lvl1pPr algn="ctr">
              <a:defRPr sz="4000">
                <a:latin typeface="Tahoma" panose="020B0604030504040204" pitchFamily="34" charset="0"/>
                <a:ea typeface="Tahoma" panose="020B0604030504040204" pitchFamily="34" charset="0"/>
                <a:cs typeface="Tahoma" panose="020B0604030504040204" pitchFamily="34" charset="0"/>
              </a:defRPr>
            </a:lvl1pPr>
          </a:lstStyle>
          <a:p>
            <a:r>
              <a:rPr lang="en-US"/>
              <a:t>Click to edit Master title style</a:t>
            </a:r>
          </a:p>
        </p:txBody>
      </p:sp>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5114924"/>
            <a:ext cx="5276113" cy="1051959"/>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6185784" y="5114924"/>
            <a:ext cx="5276113" cy="1051959"/>
          </a:xfrm>
        </p:spPr>
        <p:txBody>
          <a:bodyPr>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FCB49188-E5FA-E44D-BB8D-3EFB7DD66260}"/>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7" name="Text Placeholder 3">
            <a:extLst>
              <a:ext uri="{FF2B5EF4-FFF2-40B4-BE49-F238E27FC236}">
                <a16:creationId xmlns:a16="http://schemas.microsoft.com/office/drawing/2014/main" id="{3D94DB9D-64AE-3246-A5A1-033C88981041}"/>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31512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Light">
    <p:bg>
      <p:bgPr>
        <a:solidFill>
          <a:srgbClr val="FFFFF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2463800"/>
            <a:ext cx="8529676" cy="2651125"/>
          </a:xfrm>
        </p:spPr>
        <p:txBody>
          <a:bodyPr>
            <a:normAutofit/>
          </a:bodyPr>
          <a:lstStyle>
            <a:lvl1pPr marL="0" indent="0">
              <a:lnSpc>
                <a:spcPts val="3000"/>
              </a:lnSpc>
              <a:spcBef>
                <a:spcPts val="0"/>
              </a:spcBef>
              <a:spcAft>
                <a:spcPts val="1400"/>
              </a:spcAft>
              <a:buNone/>
              <a:defRPr sz="2200" b="0" i="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3">
            <a:extLst>
              <a:ext uri="{FF2B5EF4-FFF2-40B4-BE49-F238E27FC236}">
                <a16:creationId xmlns:a16="http://schemas.microsoft.com/office/drawing/2014/main" id="{21D07B40-2FFE-E84A-8C1D-66AF3BE4D38E}"/>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0D6F4D12-C76D-594A-8366-6BDB7BA91D9E}"/>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Presentation Name</a:t>
            </a:r>
          </a:p>
        </p:txBody>
      </p:sp>
      <p:sp>
        <p:nvSpPr>
          <p:cNvPr id="15" name="Text Placeholder 3">
            <a:extLst>
              <a:ext uri="{FF2B5EF4-FFF2-40B4-BE49-F238E27FC236}">
                <a16:creationId xmlns:a16="http://schemas.microsoft.com/office/drawing/2014/main" id="{5A7115C3-295D-ED43-9822-703965AFF1AC}"/>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Subsection</a:t>
            </a:r>
          </a:p>
        </p:txBody>
      </p:sp>
    </p:spTree>
    <p:extLst>
      <p:ext uri="{BB962C8B-B14F-4D97-AF65-F5344CB8AC3E}">
        <p14:creationId xmlns:p14="http://schemas.microsoft.com/office/powerpoint/2010/main" val="169190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A05971-6ECE-3048-89D4-C8CDCDF8108F}" type="datetime4">
              <a:rPr lang="en-US" smtClean="0"/>
              <a:t>November 5, 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5F19FF4C-6E22-8645-B7ED-109F1958085F}" type="slidenum">
              <a:rPr lang="en-US" smtClean="0"/>
              <a:pPr/>
              <a:t>‹#›</a:t>
            </a:fld>
            <a:endParaRPr lang="en-US"/>
          </a:p>
        </p:txBody>
      </p:sp>
      <p:sp>
        <p:nvSpPr>
          <p:cNvPr id="7" name="Rectangle 6">
            <a:extLst>
              <a:ext uri="{FF2B5EF4-FFF2-40B4-BE49-F238E27FC236}">
                <a16:creationId xmlns:a16="http://schemas.microsoft.com/office/drawing/2014/main" id="{F1471D03-3865-D34B-8E7F-4D9212E48FF0}"/>
              </a:ext>
            </a:extLst>
          </p:cNvPr>
          <p:cNvSpPr/>
          <p:nvPr userDrawn="1"/>
        </p:nvSpPr>
        <p:spPr>
          <a:xfrm>
            <a:off x="-1336363" y="4289458"/>
            <a:ext cx="1143775" cy="604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BC954E-AAA1-BD40-A56D-98BAB934B2A6}"/>
              </a:ext>
            </a:extLst>
          </p:cNvPr>
          <p:cNvSpPr/>
          <p:nvPr userDrawn="1"/>
        </p:nvSpPr>
        <p:spPr>
          <a:xfrm>
            <a:off x="-1321905" y="276999"/>
            <a:ext cx="1129317" cy="599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1131E6-79A8-1248-9C11-D19D84E4070A}"/>
              </a:ext>
            </a:extLst>
          </p:cNvPr>
          <p:cNvSpPr/>
          <p:nvPr userDrawn="1"/>
        </p:nvSpPr>
        <p:spPr>
          <a:xfrm>
            <a:off x="-1336363" y="3593426"/>
            <a:ext cx="1143775" cy="6067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6EED77-DA3A-C246-8826-3C95DA6290B2}"/>
              </a:ext>
            </a:extLst>
          </p:cNvPr>
          <p:cNvSpPr/>
          <p:nvPr userDrawn="1"/>
        </p:nvSpPr>
        <p:spPr>
          <a:xfrm>
            <a:off x="-1336362" y="941894"/>
            <a:ext cx="1129316" cy="5991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926DDE-1973-9249-8B67-79F28A67A5CC}"/>
              </a:ext>
            </a:extLst>
          </p:cNvPr>
          <p:cNvSpPr/>
          <p:nvPr userDrawn="1"/>
        </p:nvSpPr>
        <p:spPr>
          <a:xfrm>
            <a:off x="-1336363" y="4983173"/>
            <a:ext cx="1129315"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2ADD5C-05AF-2849-808E-5A5329FE307B}"/>
              </a:ext>
            </a:extLst>
          </p:cNvPr>
          <p:cNvSpPr/>
          <p:nvPr userDrawn="1"/>
        </p:nvSpPr>
        <p:spPr>
          <a:xfrm>
            <a:off x="-1336363" y="2268952"/>
            <a:ext cx="1129315" cy="58386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1331D78-EB57-CF49-B681-1FFB250F2AA3}"/>
              </a:ext>
            </a:extLst>
          </p:cNvPr>
          <p:cNvCxnSpPr>
            <a:cxnSpLocks/>
          </p:cNvCxnSpPr>
          <p:nvPr userDrawn="1"/>
        </p:nvCxnSpPr>
        <p:spPr>
          <a:xfrm>
            <a:off x="-229369" y="276999"/>
            <a:ext cx="0" cy="599123"/>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181A33-7A78-A745-B85F-272ACD897C6A}"/>
              </a:ext>
            </a:extLst>
          </p:cNvPr>
          <p:cNvSpPr txBox="1"/>
          <p:nvPr userDrawn="1"/>
        </p:nvSpPr>
        <p:spPr>
          <a:xfrm>
            <a:off x="-1321904" y="276999"/>
            <a:ext cx="671342" cy="525465"/>
          </a:xfrm>
          <a:prstGeom prst="rect">
            <a:avLst/>
          </a:prstGeom>
          <a:noFill/>
        </p:spPr>
        <p:txBody>
          <a:bodyPr wrap="square" rtlCol="0">
            <a:spAutoFit/>
          </a:bodyPr>
          <a:lstStyle/>
          <a:p>
            <a:pPr>
              <a:lnSpc>
                <a:spcPct val="150000"/>
              </a:lnSpc>
              <a:buClr>
                <a:srgbClr val="D2B16D"/>
              </a:buClr>
              <a:buSzPct val="70000"/>
            </a:pPr>
            <a:r>
              <a:rPr lang="en-US" sz="1000">
                <a:solidFill>
                  <a:schemeClr val="bg1"/>
                </a:solidFill>
                <a:latin typeface="Arial" panose="020B0604020202020204" pitchFamily="34" charset="0"/>
                <a:cs typeface="Arial" panose="020B0604020202020204" pitchFamily="34" charset="0"/>
              </a:rPr>
              <a:t>Black</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4CFE2321-9A11-C64F-94E7-483770247088}"/>
              </a:ext>
            </a:extLst>
          </p:cNvPr>
          <p:cNvSpPr txBox="1"/>
          <p:nvPr userDrawn="1"/>
        </p:nvSpPr>
        <p:spPr>
          <a:xfrm>
            <a:off x="-1336363" y="2268952"/>
            <a:ext cx="685801" cy="525465"/>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AD7381ED-C72B-874C-B467-99E2F441CCAD}"/>
              </a:ext>
            </a:extLst>
          </p:cNvPr>
          <p:cNvSpPr txBox="1"/>
          <p:nvPr userDrawn="1"/>
        </p:nvSpPr>
        <p:spPr>
          <a:xfrm>
            <a:off x="-1321904" y="936874"/>
            <a:ext cx="812334" cy="529119"/>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Light Grey</a:t>
            </a:r>
            <a:br>
              <a:rPr lang="en-US" sz="1000">
                <a:latin typeface="Arial" panose="020B0604020202020204" pitchFamily="34" charset="0"/>
                <a:cs typeface="Arial" panose="020B0604020202020204" pitchFamily="34" charset="0"/>
              </a:rPr>
            </a:br>
            <a:r>
              <a:rPr lang="en-US" sz="1000"/>
              <a:t>E4E4E4</a:t>
            </a:r>
            <a:endParaRPr lang="en-US" sz="10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8FF914F-CFCB-D848-ADFF-6E9476EB121C}"/>
              </a:ext>
            </a:extLst>
          </p:cNvPr>
          <p:cNvSpPr/>
          <p:nvPr userDrawn="1"/>
        </p:nvSpPr>
        <p:spPr>
          <a:xfrm>
            <a:off x="-1336363" y="1605423"/>
            <a:ext cx="1129315" cy="599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FD0814-E463-9D45-AEB0-1B8834E02DA1}"/>
              </a:ext>
            </a:extLst>
          </p:cNvPr>
          <p:cNvSpPr txBox="1"/>
          <p:nvPr userDrawn="1"/>
        </p:nvSpPr>
        <p:spPr>
          <a:xfrm>
            <a:off x="-1301584" y="1624347"/>
            <a:ext cx="792014" cy="529119"/>
          </a:xfrm>
          <a:prstGeom prst="rect">
            <a:avLst/>
          </a:prstGeom>
          <a:noFill/>
        </p:spPr>
        <p:txBody>
          <a:bodyPr wrap="square" rtlCol="0">
            <a:spAutoFit/>
          </a:bodyPr>
          <a:lstStyle/>
          <a:p>
            <a:pPr>
              <a:lnSpc>
                <a:spcPct val="150000"/>
              </a:lnSpc>
              <a:buClr>
                <a:srgbClr val="D2B16D"/>
              </a:buClr>
              <a:buSzPct val="70000"/>
            </a:pPr>
            <a:r>
              <a:rPr lang="en-US" sz="1000">
                <a:solidFill>
                  <a:schemeClr val="bg1"/>
                </a:solidFill>
                <a:latin typeface="Arial" panose="020B0604020202020204" pitchFamily="34" charset="0"/>
                <a:cs typeface="Arial" panose="020B0604020202020204" pitchFamily="34" charset="0"/>
              </a:rPr>
              <a:t>Dark Grey</a:t>
            </a:r>
            <a:br>
              <a:rPr lang="en-US" sz="1000">
                <a:solidFill>
                  <a:schemeClr val="bg1"/>
                </a:solidFill>
                <a:latin typeface="Arial" panose="020B0604020202020204" pitchFamily="34" charset="0"/>
                <a:cs typeface="Arial" panose="020B0604020202020204" pitchFamily="34" charset="0"/>
              </a:rPr>
            </a:br>
            <a:r>
              <a:rPr lang="en-US" sz="1000">
                <a:solidFill>
                  <a:schemeClr val="bg1"/>
                </a:solidFill>
              </a:rPr>
              <a:t>777777</a:t>
            </a:r>
            <a:endParaRPr lang="en-US" sz="100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C5062F4-50A3-5F4D-97CC-2E68DAC9E8D1}"/>
              </a:ext>
            </a:extLst>
          </p:cNvPr>
          <p:cNvSpPr txBox="1"/>
          <p:nvPr userDrawn="1"/>
        </p:nvSpPr>
        <p:spPr>
          <a:xfrm>
            <a:off x="-1336363" y="3588406"/>
            <a:ext cx="685801" cy="529119"/>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a:t>E0D5C0</a:t>
            </a:r>
            <a:endParaRPr lang="en-US" sz="10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DF9139F-AB33-C942-A4C9-2A932C16E874}"/>
              </a:ext>
            </a:extLst>
          </p:cNvPr>
          <p:cNvSpPr txBox="1"/>
          <p:nvPr userDrawn="1"/>
        </p:nvSpPr>
        <p:spPr>
          <a:xfrm>
            <a:off x="-1336363" y="4289458"/>
            <a:ext cx="685801" cy="529119"/>
          </a:xfrm>
          <a:prstGeom prst="rect">
            <a:avLst/>
          </a:prstGeom>
          <a:noFill/>
        </p:spPr>
        <p:txBody>
          <a:bodyPr wrap="square" rtlCol="0">
            <a:spAutoFit/>
          </a:bodyPr>
          <a:lstStyle/>
          <a:p>
            <a:pPr>
              <a:lnSpc>
                <a:spcPct val="150000"/>
              </a:lnSpc>
              <a:buClr>
                <a:srgbClr val="D2B16D"/>
              </a:buClr>
              <a:buSzPct val="70000"/>
            </a:pPr>
            <a:r>
              <a:rPr lang="en-US" sz="1000"/>
              <a:t>Highlight</a:t>
            </a:r>
            <a:br>
              <a:rPr lang="en-US" sz="1000"/>
            </a:br>
            <a:r>
              <a:rPr lang="en-US" sz="1000"/>
              <a:t>ECB748</a:t>
            </a:r>
            <a:endParaRPr lang="en-US" sz="10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1E3D5FF-412F-3446-9C5A-C792CFFD52B8}"/>
              </a:ext>
            </a:extLst>
          </p:cNvPr>
          <p:cNvSpPr txBox="1"/>
          <p:nvPr userDrawn="1"/>
        </p:nvSpPr>
        <p:spPr>
          <a:xfrm>
            <a:off x="-1336363" y="4983233"/>
            <a:ext cx="685801" cy="529119"/>
          </a:xfrm>
          <a:prstGeom prst="rect">
            <a:avLst/>
          </a:prstGeom>
          <a:noFill/>
        </p:spPr>
        <p:txBody>
          <a:bodyPr wrap="square" rtlCol="0">
            <a:spAutoFit/>
          </a:bodyPr>
          <a:lstStyle/>
          <a:p>
            <a:pPr>
              <a:lnSpc>
                <a:spcPct val="150000"/>
              </a:lnSpc>
              <a:buClr>
                <a:srgbClr val="D2B16D"/>
              </a:buClr>
              <a:buSzPct val="70000"/>
            </a:pPr>
            <a:r>
              <a:rPr lang="en-US" sz="1000"/>
              <a:t>Sky</a:t>
            </a:r>
            <a:br>
              <a:rPr lang="en-US" sz="1000"/>
            </a:br>
            <a:r>
              <a:rPr lang="en-US" sz="1000"/>
              <a:t>B3C9CD</a:t>
            </a:r>
            <a:endParaRPr lang="en-US" sz="100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7B308F8-FDBB-D94E-AAD4-B7C8DE6E641C}"/>
              </a:ext>
            </a:extLst>
          </p:cNvPr>
          <p:cNvSpPr/>
          <p:nvPr userDrawn="1"/>
        </p:nvSpPr>
        <p:spPr>
          <a:xfrm>
            <a:off x="-1336363" y="2917223"/>
            <a:ext cx="1143775" cy="606777"/>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CE59B3-A31D-5B49-A390-48365EC49154}"/>
              </a:ext>
            </a:extLst>
          </p:cNvPr>
          <p:cNvSpPr txBox="1"/>
          <p:nvPr userDrawn="1"/>
        </p:nvSpPr>
        <p:spPr>
          <a:xfrm>
            <a:off x="-1336363" y="2933768"/>
            <a:ext cx="685801" cy="525465"/>
          </a:xfrm>
          <a:prstGeom prst="rect">
            <a:avLst/>
          </a:prstGeom>
          <a:noFill/>
        </p:spPr>
        <p:txBody>
          <a:bodyPr wrap="square" rtlCol="0">
            <a:spAutoFit/>
          </a:bodyPr>
          <a:lstStyle/>
          <a:p>
            <a:pPr>
              <a:lnSpc>
                <a:spcPct val="150000"/>
              </a:lnSpc>
              <a:buClr>
                <a:srgbClr val="D2B16D"/>
              </a:buClr>
              <a:buSzPct val="70000"/>
            </a:pPr>
            <a:r>
              <a:rPr lang="en-US" sz="100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a:latin typeface="Arial" panose="020B0604020202020204" pitchFamily="34" charset="0"/>
                <a:cs typeface="Arial" panose="020B0604020202020204" pitchFamily="34" charset="0"/>
              </a:rPr>
              <a:t>F5F3EF</a:t>
            </a:r>
          </a:p>
        </p:txBody>
      </p:sp>
      <p:sp>
        <p:nvSpPr>
          <p:cNvPr id="26" name="TextBox 25">
            <a:extLst>
              <a:ext uri="{FF2B5EF4-FFF2-40B4-BE49-F238E27FC236}">
                <a16:creationId xmlns:a16="http://schemas.microsoft.com/office/drawing/2014/main" id="{17B4DBEA-F44D-1D46-88A3-F25117523E43}"/>
              </a:ext>
            </a:extLst>
          </p:cNvPr>
          <p:cNvSpPr txBox="1"/>
          <p:nvPr userDrawn="1"/>
        </p:nvSpPr>
        <p:spPr>
          <a:xfrm>
            <a:off x="-1378395" y="0"/>
            <a:ext cx="1129315" cy="276999"/>
          </a:xfrm>
          <a:prstGeom prst="rect">
            <a:avLst/>
          </a:prstGeom>
          <a:noFill/>
        </p:spPr>
        <p:txBody>
          <a:bodyPr wrap="square" rtlCol="0">
            <a:spAutoFit/>
          </a:bodyPr>
          <a:lstStyle/>
          <a:p>
            <a:r>
              <a:rPr lang="en-US" sz="1200" b="1" i="0" spc="100" baseline="0">
                <a:latin typeface="+mj-lt"/>
              </a:rPr>
              <a:t>Colors:</a:t>
            </a:r>
          </a:p>
        </p:txBody>
      </p:sp>
    </p:spTree>
    <p:extLst>
      <p:ext uri="{BB962C8B-B14F-4D97-AF65-F5344CB8AC3E}">
        <p14:creationId xmlns:p14="http://schemas.microsoft.com/office/powerpoint/2010/main" val="132896738"/>
      </p:ext>
    </p:extLst>
  </p:cSld>
  <p:clrMap bg1="lt1" tx1="dk1" bg2="lt2" tx2="dk2" accent1="accent1" accent2="accent2" accent3="accent3" accent4="accent4" accent5="accent5" accent6="accent6" hlink="hlink" folHlink="folHlink"/>
  <p:sldLayoutIdLst>
    <p:sldLayoutId id="2147483675" r:id="rId1"/>
    <p:sldLayoutId id="2147483688" r:id="rId2"/>
    <p:sldLayoutId id="2147483674" r:id="rId3"/>
    <p:sldLayoutId id="2147483676" r:id="rId4"/>
    <p:sldLayoutId id="2147483677" r:id="rId5"/>
    <p:sldLayoutId id="2147483689" r:id="rId6"/>
    <p:sldLayoutId id="2147483678" r:id="rId7"/>
    <p:sldLayoutId id="2147483663" r:id="rId8"/>
    <p:sldLayoutId id="2147483681" r:id="rId9"/>
    <p:sldLayoutId id="2147483682" r:id="rId10"/>
    <p:sldLayoutId id="2147483679" r:id="rId11"/>
    <p:sldLayoutId id="2147483680" r:id="rId12"/>
    <p:sldLayoutId id="2147483690" r:id="rId13"/>
    <p:sldLayoutId id="2147483683" r:id="rId14"/>
    <p:sldLayoutId id="2147483685" r:id="rId15"/>
    <p:sldLayoutId id="2147483684" r:id="rId16"/>
    <p:sldLayoutId id="2147483692" r:id="rId17"/>
    <p:sldLayoutId id="2147483686" r:id="rId18"/>
    <p:sldLayoutId id="2147483691" r:id="rId19"/>
    <p:sldLayoutId id="2147483693" r:id="rId20"/>
    <p:sldLayoutId id="2147483687" r:id="rId21"/>
    <p:sldLayoutId id="2147483673" r:id="rId22"/>
  </p:sldLayoutIdLst>
  <p:hf sldNum="0" hdr="0"/>
  <p:txStyles>
    <p:title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s://www.analyticsvidhya.com/blog/2020/10/a-simple-explanation-of-k-means-cluste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A00BA-B442-AC46-A209-60010293B6A8}"/>
              </a:ext>
            </a:extLst>
          </p:cNvPr>
          <p:cNvSpPr>
            <a:spLocks noGrp="1"/>
          </p:cNvSpPr>
          <p:nvPr>
            <p:ph type="ctrTitle"/>
          </p:nvPr>
        </p:nvSpPr>
        <p:spPr>
          <a:xfrm>
            <a:off x="493767" y="2376393"/>
            <a:ext cx="5461263" cy="1200329"/>
          </a:xfrm>
        </p:spPr>
        <p:txBody>
          <a:bodyPr anchor="t" anchorCtr="0">
            <a:spAutoFit/>
          </a:bodyPr>
          <a:lstStyle/>
          <a:p>
            <a:r>
              <a:rPr lang="en-US" b="1" dirty="0">
                <a:latin typeface="Arial"/>
                <a:cs typeface="Arial"/>
              </a:rPr>
              <a:t>CPBP 8306: </a:t>
            </a:r>
            <a:br>
              <a:rPr lang="en-US" b="1" dirty="0">
                <a:latin typeface="Arial"/>
                <a:cs typeface="Arial"/>
              </a:rPr>
            </a:br>
            <a:r>
              <a:rPr lang="en-US" dirty="0">
                <a:latin typeface="Arial"/>
                <a:cs typeface="Arial"/>
              </a:rPr>
              <a:t>Clustering algorithms</a:t>
            </a:r>
            <a:endParaRPr lang="en-US" dirty="0"/>
          </a:p>
        </p:txBody>
      </p:sp>
      <p:sp>
        <p:nvSpPr>
          <p:cNvPr id="5" name="Date Placeholder 4">
            <a:extLst>
              <a:ext uri="{FF2B5EF4-FFF2-40B4-BE49-F238E27FC236}">
                <a16:creationId xmlns:a16="http://schemas.microsoft.com/office/drawing/2014/main" id="{27CF0F30-04CD-FA43-878A-47D90E9159DD}"/>
              </a:ext>
            </a:extLst>
          </p:cNvPr>
          <p:cNvSpPr>
            <a:spLocks noGrp="1"/>
          </p:cNvSpPr>
          <p:nvPr>
            <p:ph type="dt" sz="half" idx="10"/>
          </p:nvPr>
        </p:nvSpPr>
        <p:spPr>
          <a:xfrm>
            <a:off x="534025" y="3588818"/>
            <a:ext cx="1739198" cy="365125"/>
          </a:xfrm>
        </p:spPr>
        <p:txBody>
          <a:bodyPr/>
          <a:lstStyle/>
          <a:p>
            <a:r>
              <a:rPr lang="en-US" dirty="0"/>
              <a:t>November 7, 2024</a:t>
            </a:r>
          </a:p>
        </p:txBody>
      </p:sp>
      <p:sp>
        <p:nvSpPr>
          <p:cNvPr id="2" name="TextBox 1">
            <a:extLst>
              <a:ext uri="{FF2B5EF4-FFF2-40B4-BE49-F238E27FC236}">
                <a16:creationId xmlns:a16="http://schemas.microsoft.com/office/drawing/2014/main" id="{107CD009-906D-2F3D-4E2A-DCAA80E86FD1}"/>
              </a:ext>
            </a:extLst>
          </p:cNvPr>
          <p:cNvSpPr txBox="1"/>
          <p:nvPr/>
        </p:nvSpPr>
        <p:spPr>
          <a:xfrm>
            <a:off x="493767" y="3966039"/>
            <a:ext cx="4039376" cy="646331"/>
          </a:xfrm>
          <a:prstGeom prst="rect">
            <a:avLst/>
          </a:prstGeom>
          <a:noFill/>
        </p:spPr>
        <p:txBody>
          <a:bodyPr wrap="none" rtlCol="0">
            <a:spAutoFit/>
          </a:bodyPr>
          <a:lstStyle/>
          <a:p>
            <a:r>
              <a:rPr lang="en-US" b="1" dirty="0">
                <a:solidFill>
                  <a:schemeClr val="bg1"/>
                </a:solidFill>
              </a:rPr>
              <a:t>Stevenson Science &amp; Engineering Library</a:t>
            </a:r>
          </a:p>
          <a:p>
            <a:r>
              <a:rPr lang="en-US" dirty="0">
                <a:solidFill>
                  <a:schemeClr val="bg1"/>
                </a:solidFill>
              </a:rPr>
              <a:t>Joshua </a:t>
            </a:r>
            <a:r>
              <a:rPr lang="en-US" dirty="0" err="1">
                <a:solidFill>
                  <a:schemeClr val="bg1"/>
                </a:solidFill>
              </a:rPr>
              <a:t>Borycz</a:t>
            </a:r>
            <a:endParaRPr lang="en-US" dirty="0">
              <a:solidFill>
                <a:schemeClr val="bg1"/>
              </a:solidFill>
            </a:endParaRPr>
          </a:p>
        </p:txBody>
      </p:sp>
    </p:spTree>
    <p:extLst>
      <p:ext uri="{BB962C8B-B14F-4D97-AF65-F5344CB8AC3E}">
        <p14:creationId xmlns:p14="http://schemas.microsoft.com/office/powerpoint/2010/main" val="230617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0C2C-4669-0B5F-9AB2-7420F897C2EB}"/>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550B6DE5-9EFD-2B81-9D6A-B1C93DE674CF}"/>
              </a:ext>
            </a:extLst>
          </p:cNvPr>
          <p:cNvSpPr>
            <a:spLocks noGrp="1"/>
          </p:cNvSpPr>
          <p:nvPr>
            <p:ph type="title" idx="4294967295"/>
          </p:nvPr>
        </p:nvSpPr>
        <p:spPr>
          <a:xfrm>
            <a:off x="349290" y="158945"/>
            <a:ext cx="10189170" cy="674687"/>
          </a:xfrm>
        </p:spPr>
        <p:txBody>
          <a:bodyPr>
            <a:normAutofit/>
          </a:bodyPr>
          <a:lstStyle/>
          <a:p>
            <a:r>
              <a:rPr lang="en-US" b="1" dirty="0"/>
              <a:t>DBSCAN Clustering</a:t>
            </a:r>
          </a:p>
        </p:txBody>
      </p:sp>
      <p:sp>
        <p:nvSpPr>
          <p:cNvPr id="3" name="TextBox 2">
            <a:extLst>
              <a:ext uri="{FF2B5EF4-FFF2-40B4-BE49-F238E27FC236}">
                <a16:creationId xmlns:a16="http://schemas.microsoft.com/office/drawing/2014/main" id="{C2EB1564-6B47-8631-1530-7C8AFB8C1906}"/>
              </a:ext>
            </a:extLst>
          </p:cNvPr>
          <p:cNvSpPr txBox="1"/>
          <p:nvPr/>
        </p:nvSpPr>
        <p:spPr>
          <a:xfrm>
            <a:off x="349290" y="833632"/>
            <a:ext cx="7091640" cy="5940088"/>
          </a:xfrm>
          <a:prstGeom prst="rect">
            <a:avLst/>
          </a:prstGeom>
          <a:noFill/>
        </p:spPr>
        <p:txBody>
          <a:bodyPr wrap="square">
            <a:spAutoFit/>
          </a:bodyPr>
          <a:lstStyle/>
          <a:p>
            <a:pPr marL="342900" indent="-342900" algn="l">
              <a:buFont typeface="Arial" panose="020B0604020202020204" pitchFamily="34" charset="0"/>
              <a:buChar char="•"/>
            </a:pPr>
            <a:r>
              <a:rPr lang="en-US" sz="2000" b="0" i="0" dirty="0">
                <a:effectLst/>
              </a:rPr>
              <a:t>DBSCAN (Density-Based Spatial Clustering of Applications with Noise) is method where clusters are defined as areas of high density separated by areas of low density.</a:t>
            </a:r>
          </a:p>
          <a:p>
            <a:pPr marL="342900" indent="-342900" algn="l">
              <a:buFont typeface="Arial" panose="020B0604020202020204" pitchFamily="34" charset="0"/>
              <a:buChar char="•"/>
            </a:pPr>
            <a:r>
              <a:rPr lang="en-US" sz="2000" b="0" i="0" dirty="0">
                <a:effectLst/>
              </a:rPr>
              <a:t>The key aspects of DBSCAN are:</a:t>
            </a:r>
          </a:p>
          <a:p>
            <a:pPr marL="914400" lvl="1" indent="-457200">
              <a:buFont typeface="+mj-lt"/>
              <a:buAutoNum type="arabicPeriod"/>
            </a:pPr>
            <a:r>
              <a:rPr lang="en-US" sz="2000" b="0" i="0" dirty="0">
                <a:effectLst/>
              </a:rPr>
              <a:t>Identifies clusters based on the density of data points in a given area, rather than the distance between data points.</a:t>
            </a:r>
          </a:p>
          <a:p>
            <a:pPr marL="914400" lvl="1" indent="-457200">
              <a:buFont typeface="+mj-lt"/>
              <a:buAutoNum type="arabicPeriod"/>
            </a:pPr>
            <a:r>
              <a:rPr lang="en-US" sz="2000" b="0" i="0" dirty="0">
                <a:effectLst/>
              </a:rPr>
              <a:t>Two input parameters: </a:t>
            </a:r>
            <a:r>
              <a:rPr lang="en-US" sz="2000" b="1" i="0" dirty="0">
                <a:effectLst/>
              </a:rPr>
              <a:t>eps</a:t>
            </a:r>
            <a:r>
              <a:rPr lang="en-US" sz="2000" b="0" i="0" dirty="0">
                <a:effectLst/>
              </a:rPr>
              <a:t> (the max distance between two data points in same neighborhood) and </a:t>
            </a:r>
            <a:r>
              <a:rPr lang="en-US" sz="2000" b="1" i="0" dirty="0" err="1">
                <a:effectLst/>
              </a:rPr>
              <a:t>minPts</a:t>
            </a:r>
            <a:r>
              <a:rPr lang="en-US" sz="2000" b="0" i="0" dirty="0">
                <a:effectLst/>
              </a:rPr>
              <a:t> (the min number of data points required to form a dense region).</a:t>
            </a:r>
          </a:p>
          <a:p>
            <a:pPr marL="914400" lvl="1" indent="-457200">
              <a:buFont typeface="+mj-lt"/>
              <a:buAutoNum type="arabicPeriod"/>
            </a:pPr>
            <a:r>
              <a:rPr lang="en-US" sz="2000" b="0" i="0" dirty="0">
                <a:effectLst/>
              </a:rPr>
              <a:t>Data points into three categories: </a:t>
            </a:r>
            <a:r>
              <a:rPr lang="en-US" sz="2000" b="1" i="0" dirty="0">
                <a:effectLst/>
              </a:rPr>
              <a:t>core points </a:t>
            </a:r>
            <a:r>
              <a:rPr lang="en-US" sz="2000" b="0" i="0" dirty="0">
                <a:effectLst/>
              </a:rPr>
              <a:t>(data points with at least </a:t>
            </a:r>
            <a:r>
              <a:rPr lang="en-US" sz="2000" b="0" i="0" dirty="0" err="1">
                <a:effectLst/>
              </a:rPr>
              <a:t>minPts</a:t>
            </a:r>
            <a:r>
              <a:rPr lang="en-US" sz="2000" b="0" i="0" dirty="0">
                <a:effectLst/>
              </a:rPr>
              <a:t> neighbors within eps distance), </a:t>
            </a:r>
            <a:r>
              <a:rPr lang="en-US" sz="2000" b="1" i="0" dirty="0">
                <a:effectLst/>
              </a:rPr>
              <a:t>border points </a:t>
            </a:r>
            <a:r>
              <a:rPr lang="en-US" sz="2000" b="0" i="0" dirty="0">
                <a:effectLst/>
              </a:rPr>
              <a:t>(data points with fewer than </a:t>
            </a:r>
            <a:r>
              <a:rPr lang="en-US" sz="2000" b="0" i="0" dirty="0" err="1">
                <a:effectLst/>
              </a:rPr>
              <a:t>minPts</a:t>
            </a:r>
            <a:r>
              <a:rPr lang="en-US" sz="2000" b="0" i="0" dirty="0">
                <a:effectLst/>
              </a:rPr>
              <a:t> neighbors within eps distance but are still part of a cluster), and </a:t>
            </a:r>
            <a:r>
              <a:rPr lang="en-US" sz="2000" b="1" i="0" dirty="0">
                <a:effectLst/>
              </a:rPr>
              <a:t>noise points </a:t>
            </a:r>
            <a:r>
              <a:rPr lang="en-US" sz="2000" b="0" i="0" dirty="0">
                <a:effectLst/>
              </a:rPr>
              <a:t>(data points that do not belong to any cluster).</a:t>
            </a:r>
          </a:p>
          <a:p>
            <a:pPr marL="914400" lvl="1" indent="-457200">
              <a:buFont typeface="+mj-lt"/>
              <a:buAutoNum type="arabicPeriod"/>
            </a:pPr>
            <a:r>
              <a:rPr lang="en-US" sz="2000" b="0" i="0" dirty="0">
                <a:effectLst/>
              </a:rPr>
              <a:t>Automatically detects the number of clusters in the data, without requiring the user to specify the number of clusters in advance.</a:t>
            </a:r>
          </a:p>
        </p:txBody>
      </p:sp>
      <p:pic>
        <p:nvPicPr>
          <p:cNvPr id="4" name="Picture 3" descr="A diagram of a spiraling spiral&#10;&#10;Description automatically generated with medium confidence">
            <a:extLst>
              <a:ext uri="{FF2B5EF4-FFF2-40B4-BE49-F238E27FC236}">
                <a16:creationId xmlns:a16="http://schemas.microsoft.com/office/drawing/2014/main" id="{2ED21DA0-B008-D129-8338-A04F8F3BD90C}"/>
              </a:ext>
            </a:extLst>
          </p:cNvPr>
          <p:cNvPicPr>
            <a:picLocks noChangeAspect="1"/>
          </p:cNvPicPr>
          <p:nvPr/>
        </p:nvPicPr>
        <p:blipFill>
          <a:blip r:embed="rId3"/>
          <a:stretch>
            <a:fillRect/>
          </a:stretch>
        </p:blipFill>
        <p:spPr>
          <a:xfrm>
            <a:off x="7321122" y="2028985"/>
            <a:ext cx="4781894" cy="3235003"/>
          </a:xfrm>
          <a:prstGeom prst="rect">
            <a:avLst/>
          </a:prstGeom>
        </p:spPr>
      </p:pic>
    </p:spTree>
    <p:extLst>
      <p:ext uri="{BB962C8B-B14F-4D97-AF65-F5344CB8AC3E}">
        <p14:creationId xmlns:p14="http://schemas.microsoft.com/office/powerpoint/2010/main" val="414568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96A3-77C2-5836-B6DE-94E002751ED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5850410-AF46-CC81-3DA8-3E176A4B7063}"/>
              </a:ext>
            </a:extLst>
          </p:cNvPr>
          <p:cNvSpPr>
            <a:spLocks noGrp="1"/>
          </p:cNvSpPr>
          <p:nvPr>
            <p:ph type="title" idx="4294967295"/>
          </p:nvPr>
        </p:nvSpPr>
        <p:spPr>
          <a:xfrm>
            <a:off x="349290" y="158945"/>
            <a:ext cx="7211007" cy="674687"/>
          </a:xfrm>
        </p:spPr>
        <p:txBody>
          <a:bodyPr>
            <a:normAutofit/>
          </a:bodyPr>
          <a:lstStyle/>
          <a:p>
            <a:r>
              <a:rPr lang="en-US" b="1" dirty="0"/>
              <a:t>K-means clustering</a:t>
            </a:r>
          </a:p>
        </p:txBody>
      </p:sp>
      <p:sp>
        <p:nvSpPr>
          <p:cNvPr id="7" name="TextBox 6">
            <a:extLst>
              <a:ext uri="{FF2B5EF4-FFF2-40B4-BE49-F238E27FC236}">
                <a16:creationId xmlns:a16="http://schemas.microsoft.com/office/drawing/2014/main" id="{FAA6B70E-ADED-C473-2ADE-5FCB4AD38796}"/>
              </a:ext>
            </a:extLst>
          </p:cNvPr>
          <p:cNvSpPr txBox="1"/>
          <p:nvPr/>
        </p:nvSpPr>
        <p:spPr>
          <a:xfrm>
            <a:off x="349290" y="1142999"/>
            <a:ext cx="5868630" cy="5016758"/>
          </a:xfrm>
          <a:prstGeom prst="rect">
            <a:avLst/>
          </a:prstGeom>
          <a:noFill/>
        </p:spPr>
        <p:txBody>
          <a:bodyPr wrap="square">
            <a:spAutoFit/>
          </a:bodyPr>
          <a:lstStyle/>
          <a:p>
            <a:pPr marL="285750" indent="-285750">
              <a:buFont typeface="Arial" panose="020B0604020202020204" pitchFamily="34" charset="0"/>
              <a:buChar char="•"/>
            </a:pPr>
            <a:r>
              <a:rPr lang="en-US" sz="2000" dirty="0"/>
              <a:t>K-means clustering is an unsupervised machine learning algorithm that is used to group data points into a specified number of clusters (k). The algorithm works by iteratively assigning data points to the nearest cluster center and then updating the cluster centers to be the mean of the data points in that cluster. This process continues until the cluster assignments no longer change.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goal of k-means clustering is to group similar data points together, with the data points in each cluster being as similar as possible to each other and as different as possible from the data points in the other clusters. This can be useful for tasks like customer segmentation, image compression, and anomaly detection.</a:t>
            </a:r>
          </a:p>
        </p:txBody>
      </p:sp>
      <p:pic>
        <p:nvPicPr>
          <p:cNvPr id="4" name="Picture 3" descr="A diagram of a cluster&#10;&#10;Description automatically generated">
            <a:extLst>
              <a:ext uri="{FF2B5EF4-FFF2-40B4-BE49-F238E27FC236}">
                <a16:creationId xmlns:a16="http://schemas.microsoft.com/office/drawing/2014/main" id="{7951A37C-81F7-6823-E8F5-1E4CFD996751}"/>
              </a:ext>
            </a:extLst>
          </p:cNvPr>
          <p:cNvPicPr>
            <a:picLocks noChangeAspect="1"/>
          </p:cNvPicPr>
          <p:nvPr/>
        </p:nvPicPr>
        <p:blipFill>
          <a:blip r:embed="rId3"/>
          <a:srcRect r="59074"/>
          <a:stretch/>
        </p:blipFill>
        <p:spPr>
          <a:xfrm>
            <a:off x="7484685" y="376609"/>
            <a:ext cx="3144560" cy="3657600"/>
          </a:xfrm>
          <a:prstGeom prst="rect">
            <a:avLst/>
          </a:prstGeom>
        </p:spPr>
      </p:pic>
      <p:pic>
        <p:nvPicPr>
          <p:cNvPr id="8" name="Picture 7" descr="A diagram of a cluster&#10;&#10;Description automatically generated">
            <a:extLst>
              <a:ext uri="{FF2B5EF4-FFF2-40B4-BE49-F238E27FC236}">
                <a16:creationId xmlns:a16="http://schemas.microsoft.com/office/drawing/2014/main" id="{D3F184B7-F245-F6D2-7576-D3CC72214BE2}"/>
              </a:ext>
            </a:extLst>
          </p:cNvPr>
          <p:cNvPicPr>
            <a:picLocks noChangeAspect="1"/>
          </p:cNvPicPr>
          <p:nvPr/>
        </p:nvPicPr>
        <p:blipFill>
          <a:blip r:embed="rId3"/>
          <a:srcRect l="43157"/>
          <a:stretch/>
        </p:blipFill>
        <p:spPr>
          <a:xfrm>
            <a:off x="7371040" y="3657600"/>
            <a:ext cx="3371850" cy="2823791"/>
          </a:xfrm>
          <a:prstGeom prst="rect">
            <a:avLst/>
          </a:prstGeom>
        </p:spPr>
      </p:pic>
      <p:sp>
        <p:nvSpPr>
          <p:cNvPr id="9" name="TextBox 8">
            <a:extLst>
              <a:ext uri="{FF2B5EF4-FFF2-40B4-BE49-F238E27FC236}">
                <a16:creationId xmlns:a16="http://schemas.microsoft.com/office/drawing/2014/main" id="{9B8A4176-6AA4-0DC7-E59C-5339C6D1687F}"/>
              </a:ext>
            </a:extLst>
          </p:cNvPr>
          <p:cNvSpPr txBox="1"/>
          <p:nvPr/>
        </p:nvSpPr>
        <p:spPr>
          <a:xfrm>
            <a:off x="6217920" y="6581001"/>
            <a:ext cx="6068328" cy="276999"/>
          </a:xfrm>
          <a:prstGeom prst="rect">
            <a:avLst/>
          </a:prstGeom>
          <a:noFill/>
        </p:spPr>
        <p:txBody>
          <a:bodyPr wrap="none" rtlCol="0">
            <a:spAutoFit/>
          </a:bodyPr>
          <a:lstStyle/>
          <a:p>
            <a:r>
              <a:rPr lang="en-US" sz="1200" dirty="0">
                <a:hlinkClick r:id="rId4"/>
              </a:rPr>
              <a:t>https://www.analyticsvidhya.com/blog/2020/10/a-simple-explanation-of-k-means-clustering/</a:t>
            </a:r>
            <a:r>
              <a:rPr lang="en-US" sz="1200" dirty="0"/>
              <a:t> </a:t>
            </a:r>
          </a:p>
        </p:txBody>
      </p:sp>
    </p:spTree>
    <p:extLst>
      <p:ext uri="{BB962C8B-B14F-4D97-AF65-F5344CB8AC3E}">
        <p14:creationId xmlns:p14="http://schemas.microsoft.com/office/powerpoint/2010/main" val="76527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3782-94A6-4C2B-F078-60AA7DBAC5BC}"/>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A5F8C10C-8889-E7D9-5CBD-C709A3839E61}"/>
              </a:ext>
            </a:extLst>
          </p:cNvPr>
          <p:cNvSpPr>
            <a:spLocks noGrp="1"/>
          </p:cNvSpPr>
          <p:nvPr>
            <p:ph type="title" idx="4294967295"/>
          </p:nvPr>
        </p:nvSpPr>
        <p:spPr>
          <a:xfrm>
            <a:off x="349290" y="158945"/>
            <a:ext cx="7211007" cy="674687"/>
          </a:xfrm>
        </p:spPr>
        <p:txBody>
          <a:bodyPr>
            <a:normAutofit/>
          </a:bodyPr>
          <a:lstStyle/>
          <a:p>
            <a:r>
              <a:rPr lang="en-US" b="1" dirty="0"/>
              <a:t>K-means clustering</a:t>
            </a:r>
          </a:p>
        </p:txBody>
      </p:sp>
      <p:sp>
        <p:nvSpPr>
          <p:cNvPr id="3" name="TextBox 2">
            <a:extLst>
              <a:ext uri="{FF2B5EF4-FFF2-40B4-BE49-F238E27FC236}">
                <a16:creationId xmlns:a16="http://schemas.microsoft.com/office/drawing/2014/main" id="{F8C04538-D02E-B089-4251-6B702AB3E7F4}"/>
              </a:ext>
            </a:extLst>
          </p:cNvPr>
          <p:cNvSpPr txBox="1"/>
          <p:nvPr/>
        </p:nvSpPr>
        <p:spPr>
          <a:xfrm>
            <a:off x="349290" y="1062232"/>
            <a:ext cx="5628600" cy="4524315"/>
          </a:xfrm>
          <a:prstGeom prst="rect">
            <a:avLst/>
          </a:prstGeom>
          <a:noFill/>
        </p:spPr>
        <p:txBody>
          <a:bodyPr wrap="square">
            <a:spAutoFit/>
          </a:bodyPr>
          <a:lstStyle/>
          <a:p>
            <a:r>
              <a:rPr lang="en-US" sz="2400" dirty="0"/>
              <a:t>The main steps in k-means clustering are:</a:t>
            </a:r>
          </a:p>
          <a:p>
            <a:endParaRPr lang="en-US" sz="2400" dirty="0"/>
          </a:p>
          <a:p>
            <a:pPr marL="457200" indent="-457200">
              <a:buFont typeface="+mj-lt"/>
              <a:buAutoNum type="arabicPeriod"/>
            </a:pPr>
            <a:r>
              <a:rPr lang="en-US" sz="2400" dirty="0"/>
              <a:t>Specify the number of clusters (k) to create.</a:t>
            </a:r>
          </a:p>
          <a:p>
            <a:pPr marL="457200" indent="-457200">
              <a:buFont typeface="+mj-lt"/>
              <a:buAutoNum type="arabicPeriod"/>
            </a:pPr>
            <a:r>
              <a:rPr lang="en-US" sz="2400" dirty="0"/>
              <a:t>Initialize k cluster centroids (the center points of the clusters).</a:t>
            </a:r>
          </a:p>
          <a:p>
            <a:pPr marL="457200" indent="-457200">
              <a:buFont typeface="+mj-lt"/>
              <a:buAutoNum type="arabicPeriod"/>
            </a:pPr>
            <a:r>
              <a:rPr lang="en-US" sz="2400" dirty="0"/>
              <a:t>Assign each data point to the nearest cluster centroid.</a:t>
            </a:r>
          </a:p>
          <a:p>
            <a:pPr marL="457200" indent="-457200">
              <a:buFont typeface="+mj-lt"/>
              <a:buAutoNum type="arabicPeriod"/>
            </a:pPr>
            <a:r>
              <a:rPr lang="en-US" sz="2400" dirty="0"/>
              <a:t>Update the cluster centroids to be the mean of the data points in each cluster.</a:t>
            </a:r>
          </a:p>
          <a:p>
            <a:pPr marL="457200" indent="-457200">
              <a:buFont typeface="+mj-lt"/>
              <a:buAutoNum type="arabicPeriod"/>
            </a:pPr>
            <a:r>
              <a:rPr lang="en-US" sz="2400" dirty="0"/>
              <a:t>Repeat steps 3 and 4 until the cluster assignments no longer change.</a:t>
            </a:r>
          </a:p>
        </p:txBody>
      </p:sp>
      <p:pic>
        <p:nvPicPr>
          <p:cNvPr id="6" name="Picture 5" descr="A diagram of a graph&#10;&#10;Description automatically generated with medium confidence">
            <a:extLst>
              <a:ext uri="{FF2B5EF4-FFF2-40B4-BE49-F238E27FC236}">
                <a16:creationId xmlns:a16="http://schemas.microsoft.com/office/drawing/2014/main" id="{1B59DB4D-171E-A078-4C03-2D8B34047270}"/>
              </a:ext>
            </a:extLst>
          </p:cNvPr>
          <p:cNvPicPr>
            <a:picLocks noChangeAspect="1"/>
          </p:cNvPicPr>
          <p:nvPr/>
        </p:nvPicPr>
        <p:blipFill>
          <a:blip r:embed="rId3"/>
          <a:srcRect l="1230" r="55029"/>
          <a:stretch/>
        </p:blipFill>
        <p:spPr>
          <a:xfrm>
            <a:off x="6214112" y="787912"/>
            <a:ext cx="3657600" cy="5311380"/>
          </a:xfrm>
          <a:prstGeom prst="rect">
            <a:avLst/>
          </a:prstGeom>
        </p:spPr>
      </p:pic>
      <p:pic>
        <p:nvPicPr>
          <p:cNvPr id="9" name="Picture 8" descr="A diagram of a graph&#10;&#10;Description automatically generated with medium confidence">
            <a:extLst>
              <a:ext uri="{FF2B5EF4-FFF2-40B4-BE49-F238E27FC236}">
                <a16:creationId xmlns:a16="http://schemas.microsoft.com/office/drawing/2014/main" id="{67BD329C-E51A-8601-5D68-981786EA743F}"/>
              </a:ext>
            </a:extLst>
          </p:cNvPr>
          <p:cNvPicPr>
            <a:picLocks noChangeAspect="1"/>
          </p:cNvPicPr>
          <p:nvPr/>
        </p:nvPicPr>
        <p:blipFill>
          <a:blip r:embed="rId3"/>
          <a:srcRect l="52322" r="14530"/>
          <a:stretch/>
        </p:blipFill>
        <p:spPr>
          <a:xfrm>
            <a:off x="9646394" y="1062232"/>
            <a:ext cx="2545606" cy="4877997"/>
          </a:xfrm>
          <a:prstGeom prst="rect">
            <a:avLst/>
          </a:prstGeom>
        </p:spPr>
      </p:pic>
      <p:pic>
        <p:nvPicPr>
          <p:cNvPr id="10" name="Picture 9" descr="A diagram of a graph&#10;&#10;Description automatically generated with medium confidence">
            <a:extLst>
              <a:ext uri="{FF2B5EF4-FFF2-40B4-BE49-F238E27FC236}">
                <a16:creationId xmlns:a16="http://schemas.microsoft.com/office/drawing/2014/main" id="{7CF1645A-0F1A-0B7F-7B09-6E6EDDE0CDB3}"/>
              </a:ext>
            </a:extLst>
          </p:cNvPr>
          <p:cNvPicPr>
            <a:picLocks noChangeAspect="1"/>
          </p:cNvPicPr>
          <p:nvPr/>
        </p:nvPicPr>
        <p:blipFill>
          <a:blip r:embed="rId3"/>
          <a:srcRect l="85173" t="2911" b="70142"/>
          <a:stretch/>
        </p:blipFill>
        <p:spPr>
          <a:xfrm>
            <a:off x="8558896" y="2560320"/>
            <a:ext cx="1138668" cy="1314450"/>
          </a:xfrm>
          <a:prstGeom prst="rect">
            <a:avLst/>
          </a:prstGeom>
        </p:spPr>
      </p:pic>
    </p:spTree>
    <p:extLst>
      <p:ext uri="{BB962C8B-B14F-4D97-AF65-F5344CB8AC3E}">
        <p14:creationId xmlns:p14="http://schemas.microsoft.com/office/powerpoint/2010/main" val="962562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4F8E2-DD06-1BF7-B202-3DE56587DF86}"/>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7D86824-D325-A81B-E287-77C11FE59EB8}"/>
              </a:ext>
            </a:extLst>
          </p:cNvPr>
          <p:cNvSpPr>
            <a:spLocks noGrp="1"/>
          </p:cNvSpPr>
          <p:nvPr>
            <p:ph type="title" idx="4294967295"/>
          </p:nvPr>
        </p:nvSpPr>
        <p:spPr>
          <a:xfrm>
            <a:off x="349290" y="158945"/>
            <a:ext cx="10189170" cy="674687"/>
          </a:xfrm>
        </p:spPr>
        <p:txBody>
          <a:bodyPr>
            <a:normAutofit/>
          </a:bodyPr>
          <a:lstStyle/>
          <a:p>
            <a:r>
              <a:rPr lang="en-US" b="1" dirty="0"/>
              <a:t>Choosing K: Elbow method</a:t>
            </a:r>
          </a:p>
        </p:txBody>
      </p:sp>
      <p:sp>
        <p:nvSpPr>
          <p:cNvPr id="3" name="TextBox 2">
            <a:extLst>
              <a:ext uri="{FF2B5EF4-FFF2-40B4-BE49-F238E27FC236}">
                <a16:creationId xmlns:a16="http://schemas.microsoft.com/office/drawing/2014/main" id="{69500755-9960-84E4-E8B0-154772809434}"/>
              </a:ext>
            </a:extLst>
          </p:cNvPr>
          <p:cNvSpPr txBox="1"/>
          <p:nvPr/>
        </p:nvSpPr>
        <p:spPr>
          <a:xfrm>
            <a:off x="349290" y="1153672"/>
            <a:ext cx="5628600" cy="4093428"/>
          </a:xfrm>
          <a:prstGeom prst="rect">
            <a:avLst/>
          </a:prstGeom>
          <a:noFill/>
        </p:spPr>
        <p:txBody>
          <a:bodyPr wrap="square">
            <a:spAutoFit/>
          </a:bodyPr>
          <a:lstStyle/>
          <a:p>
            <a:pPr marL="342900" indent="-342900">
              <a:buFont typeface="Arial" panose="020B0604020202020204" pitchFamily="34" charset="0"/>
              <a:buChar char="•"/>
            </a:pPr>
            <a:r>
              <a:rPr lang="en-US" sz="2000" dirty="0"/>
              <a:t>The total Within Cluster Sum of Squares (WCSS) is minimized by the k-means algorithm, as it tries to find the cluster assignments that result in the smallest sum of squared distances between data points and their assigned cluster centroids.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lower WCSS value indicates that the data points are well-clustered, as they are closer to their assigned cluster centroids. The WCSS is commonly used to determine the optimal number of clusters (k) by examining the "elbow" in the plot of WCSS versus the number of clusters.</a:t>
            </a:r>
          </a:p>
        </p:txBody>
      </p:sp>
      <p:pic>
        <p:nvPicPr>
          <p:cNvPr id="4" name="Picture 3" descr="A graph with a line&#10;&#10;Description automatically generated">
            <a:extLst>
              <a:ext uri="{FF2B5EF4-FFF2-40B4-BE49-F238E27FC236}">
                <a16:creationId xmlns:a16="http://schemas.microsoft.com/office/drawing/2014/main" id="{A6082622-AF01-6F55-D976-247FD7951558}"/>
              </a:ext>
            </a:extLst>
          </p:cNvPr>
          <p:cNvPicPr>
            <a:picLocks noChangeAspect="1"/>
          </p:cNvPicPr>
          <p:nvPr/>
        </p:nvPicPr>
        <p:blipFill>
          <a:blip r:embed="rId3"/>
          <a:stretch>
            <a:fillRect/>
          </a:stretch>
        </p:blipFill>
        <p:spPr>
          <a:xfrm>
            <a:off x="6096000" y="1097252"/>
            <a:ext cx="6000953" cy="4861378"/>
          </a:xfrm>
          <a:prstGeom prst="rect">
            <a:avLst/>
          </a:prstGeom>
        </p:spPr>
      </p:pic>
    </p:spTree>
    <p:extLst>
      <p:ext uri="{BB962C8B-B14F-4D97-AF65-F5344CB8AC3E}">
        <p14:creationId xmlns:p14="http://schemas.microsoft.com/office/powerpoint/2010/main" val="310136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33A56-315F-EA7F-C867-6AA7D6EDC783}"/>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A74907DA-2AC5-4052-B650-75D179086495}"/>
              </a:ext>
            </a:extLst>
          </p:cNvPr>
          <p:cNvSpPr>
            <a:spLocks noGrp="1"/>
          </p:cNvSpPr>
          <p:nvPr>
            <p:ph type="title" idx="4294967295"/>
          </p:nvPr>
        </p:nvSpPr>
        <p:spPr>
          <a:xfrm>
            <a:off x="349290" y="158945"/>
            <a:ext cx="10189170" cy="674687"/>
          </a:xfrm>
        </p:spPr>
        <p:txBody>
          <a:bodyPr>
            <a:normAutofit/>
          </a:bodyPr>
          <a:lstStyle/>
          <a:p>
            <a:r>
              <a:rPr lang="en-US" b="1" dirty="0"/>
              <a:t>Choosing K: Silhouette</a:t>
            </a:r>
          </a:p>
        </p:txBody>
      </p:sp>
      <p:sp>
        <p:nvSpPr>
          <p:cNvPr id="3" name="TextBox 2">
            <a:extLst>
              <a:ext uri="{FF2B5EF4-FFF2-40B4-BE49-F238E27FC236}">
                <a16:creationId xmlns:a16="http://schemas.microsoft.com/office/drawing/2014/main" id="{B7915779-2359-7A00-7EFE-1AEF03FA5CF4}"/>
              </a:ext>
            </a:extLst>
          </p:cNvPr>
          <p:cNvSpPr txBox="1"/>
          <p:nvPr/>
        </p:nvSpPr>
        <p:spPr>
          <a:xfrm>
            <a:off x="349290" y="1023491"/>
            <a:ext cx="6188670" cy="5016758"/>
          </a:xfrm>
          <a:prstGeom prst="rect">
            <a:avLst/>
          </a:prstGeom>
          <a:noFill/>
        </p:spPr>
        <p:txBody>
          <a:bodyPr wrap="square">
            <a:spAutoFit/>
          </a:bodyPr>
          <a:lstStyle/>
          <a:p>
            <a:pPr marL="342900" indent="-342900">
              <a:buFont typeface="Arial" panose="020B0604020202020204" pitchFamily="34" charset="0"/>
              <a:buChar char="•"/>
            </a:pPr>
            <a:r>
              <a:rPr lang="en-US" sz="2000" dirty="0"/>
              <a:t>The silhouette value for a data point is calculated as:</a:t>
            </a:r>
          </a:p>
          <a:p>
            <a:pPr lvl="5"/>
            <a:r>
              <a:rPr lang="en-US" sz="2000" dirty="0"/>
              <a:t>	s = (b - a) / max(a, b)</a:t>
            </a:r>
          </a:p>
          <a:p>
            <a:pPr marL="342900" indent="-342900">
              <a:buFont typeface="Arial" panose="020B0604020202020204" pitchFamily="34" charset="0"/>
              <a:buChar char="•"/>
            </a:pPr>
            <a:r>
              <a:rPr lang="en-US" sz="2000" dirty="0"/>
              <a:t>Where </a:t>
            </a:r>
            <a:r>
              <a:rPr lang="en-US" sz="2000" b="1" dirty="0"/>
              <a:t>a</a:t>
            </a:r>
            <a:r>
              <a:rPr lang="en-US" sz="2000" dirty="0"/>
              <a:t> is the average distance between the data point and all other data points in the same cluster, and </a:t>
            </a:r>
            <a:r>
              <a:rPr lang="en-US" sz="2000" b="1" dirty="0"/>
              <a:t>b</a:t>
            </a:r>
            <a:r>
              <a:rPr lang="en-US" sz="2000" dirty="0"/>
              <a:t> is the average distance between the data point and all data points in the nearest neighboring cluster.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silhouette value ranges from -1 to 1, with the following interpretations:</a:t>
            </a:r>
          </a:p>
          <a:p>
            <a:pPr marL="800100" lvl="1" indent="-342900">
              <a:buFont typeface="Courier New" panose="02070309020205020404" pitchFamily="49" charset="0"/>
              <a:buChar char="o"/>
            </a:pPr>
            <a:r>
              <a:rPr lang="en-US" sz="2000" dirty="0"/>
              <a:t>1 indicates that the data point is well-matched to its own cluster and poorly-matched to neighboring clusters.</a:t>
            </a:r>
          </a:p>
          <a:p>
            <a:pPr marL="800100" lvl="1" indent="-342900">
              <a:buFont typeface="Courier New" panose="02070309020205020404" pitchFamily="49" charset="0"/>
              <a:buChar char="o"/>
            </a:pPr>
            <a:r>
              <a:rPr lang="en-US" sz="2000" dirty="0"/>
              <a:t>0 indicates that the data point is on the border of two clusters.</a:t>
            </a:r>
          </a:p>
          <a:p>
            <a:pPr marL="800100" lvl="1" indent="-342900">
              <a:buFont typeface="Courier New" panose="02070309020205020404" pitchFamily="49" charset="0"/>
              <a:buChar char="o"/>
            </a:pPr>
            <a:r>
              <a:rPr lang="en-US" sz="2000" dirty="0"/>
              <a:t>-1 indicates that the data point may have been assigned to the wrong cluster.</a:t>
            </a:r>
          </a:p>
        </p:txBody>
      </p:sp>
      <p:pic>
        <p:nvPicPr>
          <p:cNvPr id="5" name="Picture 4" descr="A graph with a line&#10;&#10;Description automatically generated">
            <a:extLst>
              <a:ext uri="{FF2B5EF4-FFF2-40B4-BE49-F238E27FC236}">
                <a16:creationId xmlns:a16="http://schemas.microsoft.com/office/drawing/2014/main" id="{216B17E0-2056-9A12-6DD3-5C896CD63563}"/>
              </a:ext>
            </a:extLst>
          </p:cNvPr>
          <p:cNvPicPr>
            <a:picLocks noChangeAspect="1"/>
          </p:cNvPicPr>
          <p:nvPr/>
        </p:nvPicPr>
        <p:blipFill>
          <a:blip r:embed="rId3"/>
          <a:stretch>
            <a:fillRect/>
          </a:stretch>
        </p:blipFill>
        <p:spPr>
          <a:xfrm>
            <a:off x="6529646" y="1517988"/>
            <a:ext cx="5313064" cy="4442251"/>
          </a:xfrm>
          <a:prstGeom prst="rect">
            <a:avLst/>
          </a:prstGeom>
        </p:spPr>
      </p:pic>
    </p:spTree>
    <p:extLst>
      <p:ext uri="{BB962C8B-B14F-4D97-AF65-F5344CB8AC3E}">
        <p14:creationId xmlns:p14="http://schemas.microsoft.com/office/powerpoint/2010/main" val="125795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E001F-AE28-2C47-9086-D3475DA8DA14}"/>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E39556CA-92CE-4FA2-0AD6-E5CA39A3025E}"/>
              </a:ext>
            </a:extLst>
          </p:cNvPr>
          <p:cNvSpPr>
            <a:spLocks noGrp="1"/>
          </p:cNvSpPr>
          <p:nvPr>
            <p:ph type="title" idx="4294967295"/>
          </p:nvPr>
        </p:nvSpPr>
        <p:spPr>
          <a:xfrm>
            <a:off x="349290" y="158945"/>
            <a:ext cx="10189170" cy="674687"/>
          </a:xfrm>
        </p:spPr>
        <p:txBody>
          <a:bodyPr>
            <a:normAutofit/>
          </a:bodyPr>
          <a:lstStyle/>
          <a:p>
            <a:r>
              <a:rPr lang="en-US" b="1" dirty="0"/>
              <a:t>Choosing K: Gap statistic</a:t>
            </a:r>
          </a:p>
        </p:txBody>
      </p:sp>
      <p:sp>
        <p:nvSpPr>
          <p:cNvPr id="3" name="TextBox 2">
            <a:extLst>
              <a:ext uri="{FF2B5EF4-FFF2-40B4-BE49-F238E27FC236}">
                <a16:creationId xmlns:a16="http://schemas.microsoft.com/office/drawing/2014/main" id="{0000DD82-1A58-AD4B-21CD-D5886CA6C209}"/>
              </a:ext>
            </a:extLst>
          </p:cNvPr>
          <p:cNvSpPr txBox="1"/>
          <p:nvPr/>
        </p:nvSpPr>
        <p:spPr>
          <a:xfrm>
            <a:off x="349290" y="1263521"/>
            <a:ext cx="6314400" cy="4708981"/>
          </a:xfrm>
          <a:prstGeom prst="rect">
            <a:avLst/>
          </a:prstGeom>
          <a:noFill/>
        </p:spPr>
        <p:txBody>
          <a:bodyPr wrap="square">
            <a:spAutoFit/>
          </a:bodyPr>
          <a:lstStyle/>
          <a:p>
            <a:pPr marL="342900" indent="-342900">
              <a:buFont typeface="Arial" panose="020B0604020202020204" pitchFamily="34" charset="0"/>
              <a:buChar char="•"/>
            </a:pPr>
            <a:r>
              <a:rPr lang="en-US" sz="2000" dirty="0"/>
              <a:t>The gap statistic is defined as:</a:t>
            </a:r>
          </a:p>
          <a:p>
            <a:r>
              <a:rPr lang="en-US" sz="2000" dirty="0"/>
              <a:t>			Gap(k) = </a:t>
            </a:r>
            <a:r>
              <a:rPr lang="en-US" sz="2000" dirty="0" err="1"/>
              <a:t>E_n</a:t>
            </a:r>
            <a:r>
              <a:rPr lang="en-US" sz="2000" dirty="0"/>
              <a:t>[log(</a:t>
            </a:r>
            <a:r>
              <a:rPr lang="en-US" sz="2000" dirty="0" err="1"/>
              <a:t>W_k</a:t>
            </a:r>
            <a:r>
              <a:rPr lang="en-US" sz="2000" dirty="0"/>
              <a:t>)] - log(</a:t>
            </a:r>
            <a:r>
              <a:rPr lang="en-US" sz="2000" dirty="0" err="1"/>
              <a:t>W_k</a:t>
            </a:r>
            <a:r>
              <a:rPr lang="en-US" sz="2000" dirty="0"/>
              <a:t>)</a:t>
            </a:r>
          </a:p>
          <a:p>
            <a:endParaRPr lang="en-US" sz="2000" dirty="0"/>
          </a:p>
          <a:p>
            <a:pPr marL="342900" indent="-342900">
              <a:buFont typeface="Arial" panose="020B0604020202020204" pitchFamily="34" charset="0"/>
              <a:buChar char="•"/>
            </a:pPr>
            <a:r>
              <a:rPr lang="en-US" sz="2000" dirty="0" err="1"/>
              <a:t>E_n</a:t>
            </a:r>
            <a:r>
              <a:rPr lang="en-US" sz="2000" dirty="0"/>
              <a:t>[log(</a:t>
            </a:r>
            <a:r>
              <a:rPr lang="en-US" sz="2000" dirty="0" err="1"/>
              <a:t>W_k</a:t>
            </a:r>
            <a:r>
              <a:rPr lang="en-US" sz="2000" dirty="0"/>
              <a:t>)] is the expected value of the logarithm of the within-cluster dispersion measure for the reference distribution, and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log(</a:t>
            </a:r>
            <a:r>
              <a:rPr lang="en-US" sz="2000" dirty="0" err="1"/>
              <a:t>W_k</a:t>
            </a:r>
            <a:r>
              <a:rPr lang="en-US" sz="2000" dirty="0"/>
              <a:t>) is the logarithm of the actual within-cluster dispersion measure for the observed data.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optimal number of clusters k is the value that maximizes the gap statistic, as this indicates the value of k where the observed within-cluster dispersion is furthest from the expected within-cluster dispersion under the null (uniform) reference distribution.</a:t>
            </a:r>
          </a:p>
        </p:txBody>
      </p:sp>
      <p:sp>
        <p:nvSpPr>
          <p:cNvPr id="2" name="Oval 1">
            <a:extLst>
              <a:ext uri="{FF2B5EF4-FFF2-40B4-BE49-F238E27FC236}">
                <a16:creationId xmlns:a16="http://schemas.microsoft.com/office/drawing/2014/main" id="{7854076D-7A6C-F27E-4E2C-F2090DC87D6A}"/>
              </a:ext>
            </a:extLst>
          </p:cNvPr>
          <p:cNvSpPr/>
          <p:nvPr/>
        </p:nvSpPr>
        <p:spPr>
          <a:xfrm>
            <a:off x="8046955" y="2309808"/>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1B669FB-192D-3EAE-046A-CA223BC3F61D}"/>
              </a:ext>
            </a:extLst>
          </p:cNvPr>
          <p:cNvSpPr/>
          <p:nvPr/>
        </p:nvSpPr>
        <p:spPr>
          <a:xfrm>
            <a:off x="8639862" y="2309808"/>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D7AB8E1-DE2D-94D8-0957-54CC33333E6F}"/>
              </a:ext>
            </a:extLst>
          </p:cNvPr>
          <p:cNvSpPr/>
          <p:nvPr/>
        </p:nvSpPr>
        <p:spPr>
          <a:xfrm>
            <a:off x="8367721" y="1955007"/>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19ECA58-6292-0F98-8C1B-250F87AB10C9}"/>
              </a:ext>
            </a:extLst>
          </p:cNvPr>
          <p:cNvSpPr/>
          <p:nvPr/>
        </p:nvSpPr>
        <p:spPr>
          <a:xfrm>
            <a:off x="8912003" y="1955007"/>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5450C05-88D1-5F2E-B4A8-426BA901A52E}"/>
              </a:ext>
            </a:extLst>
          </p:cNvPr>
          <p:cNvSpPr/>
          <p:nvPr/>
        </p:nvSpPr>
        <p:spPr>
          <a:xfrm>
            <a:off x="9232769" y="2301915"/>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60C545-DEB6-F22D-BB73-30F883E3102B}"/>
              </a:ext>
            </a:extLst>
          </p:cNvPr>
          <p:cNvSpPr/>
          <p:nvPr/>
        </p:nvSpPr>
        <p:spPr>
          <a:xfrm>
            <a:off x="8060830" y="3078178"/>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0CF6D83-D81C-4F1E-22B0-9F297847E306}"/>
              </a:ext>
            </a:extLst>
          </p:cNvPr>
          <p:cNvSpPr/>
          <p:nvPr/>
        </p:nvSpPr>
        <p:spPr>
          <a:xfrm>
            <a:off x="8653737" y="3078178"/>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234766-75D3-AD9E-533B-855D2E086813}"/>
              </a:ext>
            </a:extLst>
          </p:cNvPr>
          <p:cNvSpPr/>
          <p:nvPr/>
        </p:nvSpPr>
        <p:spPr>
          <a:xfrm>
            <a:off x="8381596" y="2723377"/>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FE6DDA5-1B11-1ABA-F98F-FE74E9C58EE9}"/>
              </a:ext>
            </a:extLst>
          </p:cNvPr>
          <p:cNvSpPr/>
          <p:nvPr/>
        </p:nvSpPr>
        <p:spPr>
          <a:xfrm>
            <a:off x="8925878" y="2723377"/>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5023F6D-EE10-17E9-C410-E45E7D701757}"/>
              </a:ext>
            </a:extLst>
          </p:cNvPr>
          <p:cNvSpPr/>
          <p:nvPr/>
        </p:nvSpPr>
        <p:spPr>
          <a:xfrm>
            <a:off x="9246644" y="3070285"/>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3F60D16-A39D-857A-B966-4CCA1565132E}"/>
              </a:ext>
            </a:extLst>
          </p:cNvPr>
          <p:cNvSpPr/>
          <p:nvPr/>
        </p:nvSpPr>
        <p:spPr>
          <a:xfrm>
            <a:off x="9455388" y="1950475"/>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218BA52-7923-D32B-25FA-A5D1F4A54FDC}"/>
              </a:ext>
            </a:extLst>
          </p:cNvPr>
          <p:cNvSpPr/>
          <p:nvPr/>
        </p:nvSpPr>
        <p:spPr>
          <a:xfrm>
            <a:off x="10048295" y="1950475"/>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AFE4F45-1C24-19F8-F3DA-BCC8A78E5D9B}"/>
              </a:ext>
            </a:extLst>
          </p:cNvPr>
          <p:cNvSpPr/>
          <p:nvPr/>
        </p:nvSpPr>
        <p:spPr>
          <a:xfrm>
            <a:off x="9469263" y="2718845"/>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9602B2-676B-DE9E-7865-BE046E2B92DC}"/>
              </a:ext>
            </a:extLst>
          </p:cNvPr>
          <p:cNvSpPr/>
          <p:nvPr/>
        </p:nvSpPr>
        <p:spPr>
          <a:xfrm>
            <a:off x="10062170" y="2718845"/>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51D6937-27A9-ECA5-C37F-98DCAC237A12}"/>
              </a:ext>
            </a:extLst>
          </p:cNvPr>
          <p:cNvSpPr/>
          <p:nvPr/>
        </p:nvSpPr>
        <p:spPr>
          <a:xfrm>
            <a:off x="9790029" y="2364044"/>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1F4B771-BD16-8773-8F2C-3A14E59F9396}"/>
              </a:ext>
            </a:extLst>
          </p:cNvPr>
          <p:cNvSpPr/>
          <p:nvPr/>
        </p:nvSpPr>
        <p:spPr>
          <a:xfrm>
            <a:off x="10334311" y="2364044"/>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A35BFCF-D406-EF34-2EE8-BAA7C4AF9045}"/>
              </a:ext>
            </a:extLst>
          </p:cNvPr>
          <p:cNvSpPr/>
          <p:nvPr/>
        </p:nvSpPr>
        <p:spPr>
          <a:xfrm>
            <a:off x="10655077" y="2710952"/>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F8672D0-613C-F95B-3080-F11FE3190CC3}"/>
              </a:ext>
            </a:extLst>
          </p:cNvPr>
          <p:cNvSpPr/>
          <p:nvPr/>
        </p:nvSpPr>
        <p:spPr>
          <a:xfrm>
            <a:off x="9788747" y="3084374"/>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5484C0D-EB7F-A48F-6FCD-92375EA25DB6}"/>
              </a:ext>
            </a:extLst>
          </p:cNvPr>
          <p:cNvSpPr/>
          <p:nvPr/>
        </p:nvSpPr>
        <p:spPr>
          <a:xfrm>
            <a:off x="10333029" y="3084374"/>
            <a:ext cx="222069" cy="21898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631739F-408F-2F2A-898C-E6EEE14EA155}"/>
              </a:ext>
            </a:extLst>
          </p:cNvPr>
          <p:cNvSpPr/>
          <p:nvPr/>
        </p:nvSpPr>
        <p:spPr>
          <a:xfrm>
            <a:off x="8594485" y="4987236"/>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3" name="Oval 42">
            <a:extLst>
              <a:ext uri="{FF2B5EF4-FFF2-40B4-BE49-F238E27FC236}">
                <a16:creationId xmlns:a16="http://schemas.microsoft.com/office/drawing/2014/main" id="{A523A9B4-2CF5-7DBD-BC71-947555B32F54}"/>
              </a:ext>
            </a:extLst>
          </p:cNvPr>
          <p:cNvSpPr/>
          <p:nvPr/>
        </p:nvSpPr>
        <p:spPr>
          <a:xfrm>
            <a:off x="10565903" y="4566719"/>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4" name="Oval 43">
            <a:extLst>
              <a:ext uri="{FF2B5EF4-FFF2-40B4-BE49-F238E27FC236}">
                <a16:creationId xmlns:a16="http://schemas.microsoft.com/office/drawing/2014/main" id="{40E6D7BB-CBB6-4CA0-BCD4-4EAB73F40B68}"/>
              </a:ext>
            </a:extLst>
          </p:cNvPr>
          <p:cNvSpPr/>
          <p:nvPr/>
        </p:nvSpPr>
        <p:spPr>
          <a:xfrm>
            <a:off x="7812255" y="4457227"/>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5" name="Oval 44">
            <a:extLst>
              <a:ext uri="{FF2B5EF4-FFF2-40B4-BE49-F238E27FC236}">
                <a16:creationId xmlns:a16="http://schemas.microsoft.com/office/drawing/2014/main" id="{4153B6F9-C092-721C-EC0D-426558FC2F68}"/>
              </a:ext>
            </a:extLst>
          </p:cNvPr>
          <p:cNvSpPr/>
          <p:nvPr/>
        </p:nvSpPr>
        <p:spPr>
          <a:xfrm>
            <a:off x="8808762" y="4851419"/>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6" name="Oval 45">
            <a:extLst>
              <a:ext uri="{FF2B5EF4-FFF2-40B4-BE49-F238E27FC236}">
                <a16:creationId xmlns:a16="http://schemas.microsoft.com/office/drawing/2014/main" id="{276ECFBF-A62D-37D7-591B-24504293ED3E}"/>
              </a:ext>
            </a:extLst>
          </p:cNvPr>
          <p:cNvSpPr/>
          <p:nvPr/>
        </p:nvSpPr>
        <p:spPr>
          <a:xfrm>
            <a:off x="9468127" y="4873907"/>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7" name="Oval 46">
            <a:extLst>
              <a:ext uri="{FF2B5EF4-FFF2-40B4-BE49-F238E27FC236}">
                <a16:creationId xmlns:a16="http://schemas.microsoft.com/office/drawing/2014/main" id="{8168CBEB-7F14-E527-D280-CBF9A28B692D}"/>
              </a:ext>
            </a:extLst>
          </p:cNvPr>
          <p:cNvSpPr/>
          <p:nvPr/>
        </p:nvSpPr>
        <p:spPr>
          <a:xfrm>
            <a:off x="7362461" y="5556678"/>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8" name="Oval 47">
            <a:extLst>
              <a:ext uri="{FF2B5EF4-FFF2-40B4-BE49-F238E27FC236}">
                <a16:creationId xmlns:a16="http://schemas.microsoft.com/office/drawing/2014/main" id="{FF7D99AE-1462-9130-0C8C-E9EDA66AB284}"/>
              </a:ext>
            </a:extLst>
          </p:cNvPr>
          <p:cNvSpPr/>
          <p:nvPr/>
        </p:nvSpPr>
        <p:spPr>
          <a:xfrm>
            <a:off x="8591663" y="5286781"/>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9" name="Oval 48">
            <a:extLst>
              <a:ext uri="{FF2B5EF4-FFF2-40B4-BE49-F238E27FC236}">
                <a16:creationId xmlns:a16="http://schemas.microsoft.com/office/drawing/2014/main" id="{86ACAEC6-4F68-0270-AC23-AB2C83DA5186}"/>
              </a:ext>
            </a:extLst>
          </p:cNvPr>
          <p:cNvSpPr/>
          <p:nvPr/>
        </p:nvSpPr>
        <p:spPr>
          <a:xfrm>
            <a:off x="8247105" y="5210752"/>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0" name="Oval 49">
            <a:extLst>
              <a:ext uri="{FF2B5EF4-FFF2-40B4-BE49-F238E27FC236}">
                <a16:creationId xmlns:a16="http://schemas.microsoft.com/office/drawing/2014/main" id="{F046D023-795F-28A9-B24C-E868423738B2}"/>
              </a:ext>
            </a:extLst>
          </p:cNvPr>
          <p:cNvSpPr/>
          <p:nvPr/>
        </p:nvSpPr>
        <p:spPr>
          <a:xfrm>
            <a:off x="8791387" y="5210752"/>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1" name="Oval 50">
            <a:extLst>
              <a:ext uri="{FF2B5EF4-FFF2-40B4-BE49-F238E27FC236}">
                <a16:creationId xmlns:a16="http://schemas.microsoft.com/office/drawing/2014/main" id="{3F4DCFAC-B2BA-34D9-0398-5357260025E3}"/>
              </a:ext>
            </a:extLst>
          </p:cNvPr>
          <p:cNvSpPr/>
          <p:nvPr/>
        </p:nvSpPr>
        <p:spPr>
          <a:xfrm>
            <a:off x="9142415" y="5270687"/>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2" name="Oval 51">
            <a:extLst>
              <a:ext uri="{FF2B5EF4-FFF2-40B4-BE49-F238E27FC236}">
                <a16:creationId xmlns:a16="http://schemas.microsoft.com/office/drawing/2014/main" id="{411299B7-2F85-DF87-F76E-90DD38D9E2B8}"/>
              </a:ext>
            </a:extLst>
          </p:cNvPr>
          <p:cNvSpPr/>
          <p:nvPr/>
        </p:nvSpPr>
        <p:spPr>
          <a:xfrm>
            <a:off x="9246058" y="6016566"/>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3" name="Oval 52">
            <a:extLst>
              <a:ext uri="{FF2B5EF4-FFF2-40B4-BE49-F238E27FC236}">
                <a16:creationId xmlns:a16="http://schemas.microsoft.com/office/drawing/2014/main" id="{CC8CF567-065D-09F3-1DBD-51A725A2315C}"/>
              </a:ext>
            </a:extLst>
          </p:cNvPr>
          <p:cNvSpPr/>
          <p:nvPr/>
        </p:nvSpPr>
        <p:spPr>
          <a:xfrm>
            <a:off x="10685691" y="4473946"/>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4" name="Oval 53">
            <a:extLst>
              <a:ext uri="{FF2B5EF4-FFF2-40B4-BE49-F238E27FC236}">
                <a16:creationId xmlns:a16="http://schemas.microsoft.com/office/drawing/2014/main" id="{2A922AF2-6CAE-9656-1E00-3AB8AB7C8DA6}"/>
              </a:ext>
            </a:extLst>
          </p:cNvPr>
          <p:cNvSpPr/>
          <p:nvPr/>
        </p:nvSpPr>
        <p:spPr>
          <a:xfrm>
            <a:off x="9513253" y="5228202"/>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5" name="Oval 54">
            <a:extLst>
              <a:ext uri="{FF2B5EF4-FFF2-40B4-BE49-F238E27FC236}">
                <a16:creationId xmlns:a16="http://schemas.microsoft.com/office/drawing/2014/main" id="{E0B1499D-FB84-1C2E-7B59-7FCDC3690DDC}"/>
              </a:ext>
            </a:extLst>
          </p:cNvPr>
          <p:cNvSpPr/>
          <p:nvPr/>
        </p:nvSpPr>
        <p:spPr>
          <a:xfrm>
            <a:off x="9927679" y="5206220"/>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6" name="Oval 55">
            <a:extLst>
              <a:ext uri="{FF2B5EF4-FFF2-40B4-BE49-F238E27FC236}">
                <a16:creationId xmlns:a16="http://schemas.microsoft.com/office/drawing/2014/main" id="{2213ED71-A2F2-41AD-21CC-E57A5C8B38DC}"/>
              </a:ext>
            </a:extLst>
          </p:cNvPr>
          <p:cNvSpPr/>
          <p:nvPr/>
        </p:nvSpPr>
        <p:spPr>
          <a:xfrm>
            <a:off x="9655538" y="4851419"/>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7" name="Oval 56">
            <a:extLst>
              <a:ext uri="{FF2B5EF4-FFF2-40B4-BE49-F238E27FC236}">
                <a16:creationId xmlns:a16="http://schemas.microsoft.com/office/drawing/2014/main" id="{13CF2426-81A8-1843-E964-3EF21E5FCB56}"/>
              </a:ext>
            </a:extLst>
          </p:cNvPr>
          <p:cNvSpPr/>
          <p:nvPr/>
        </p:nvSpPr>
        <p:spPr>
          <a:xfrm>
            <a:off x="9913803" y="4991040"/>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8" name="Oval 57">
            <a:extLst>
              <a:ext uri="{FF2B5EF4-FFF2-40B4-BE49-F238E27FC236}">
                <a16:creationId xmlns:a16="http://schemas.microsoft.com/office/drawing/2014/main" id="{D85F6A7A-D6B0-6916-CF75-149CF055CFD2}"/>
              </a:ext>
            </a:extLst>
          </p:cNvPr>
          <p:cNvSpPr/>
          <p:nvPr/>
        </p:nvSpPr>
        <p:spPr>
          <a:xfrm>
            <a:off x="10359479" y="4881762"/>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9" name="Oval 58">
            <a:extLst>
              <a:ext uri="{FF2B5EF4-FFF2-40B4-BE49-F238E27FC236}">
                <a16:creationId xmlns:a16="http://schemas.microsoft.com/office/drawing/2014/main" id="{1E2CABF3-469E-CDB5-2795-3D09404D9A77}"/>
              </a:ext>
            </a:extLst>
          </p:cNvPr>
          <p:cNvSpPr/>
          <p:nvPr/>
        </p:nvSpPr>
        <p:spPr>
          <a:xfrm>
            <a:off x="9735493" y="5367823"/>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60" name="Oval 59">
            <a:extLst>
              <a:ext uri="{FF2B5EF4-FFF2-40B4-BE49-F238E27FC236}">
                <a16:creationId xmlns:a16="http://schemas.microsoft.com/office/drawing/2014/main" id="{7B54D6D1-408A-1A1D-CF44-F54F88475DAA}"/>
              </a:ext>
            </a:extLst>
          </p:cNvPr>
          <p:cNvSpPr/>
          <p:nvPr/>
        </p:nvSpPr>
        <p:spPr>
          <a:xfrm>
            <a:off x="10242539" y="5337694"/>
            <a:ext cx="222069" cy="21898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62" name="TextBox 61">
            <a:extLst>
              <a:ext uri="{FF2B5EF4-FFF2-40B4-BE49-F238E27FC236}">
                <a16:creationId xmlns:a16="http://schemas.microsoft.com/office/drawing/2014/main" id="{9BB9EC45-5C1B-D2AE-9CB6-3C48CBC2740D}"/>
              </a:ext>
            </a:extLst>
          </p:cNvPr>
          <p:cNvSpPr txBox="1"/>
          <p:nvPr/>
        </p:nvSpPr>
        <p:spPr>
          <a:xfrm>
            <a:off x="7959546" y="1341783"/>
            <a:ext cx="3017161" cy="461665"/>
          </a:xfrm>
          <a:prstGeom prst="rect">
            <a:avLst/>
          </a:prstGeom>
          <a:noFill/>
        </p:spPr>
        <p:txBody>
          <a:bodyPr wrap="square">
            <a:spAutoFit/>
          </a:bodyPr>
          <a:lstStyle/>
          <a:p>
            <a:pPr algn="ctr"/>
            <a:r>
              <a:rPr lang="en-US" sz="2400" dirty="0" err="1">
                <a:solidFill>
                  <a:srgbClr val="FF0000"/>
                </a:solidFill>
              </a:rPr>
              <a:t>E_n</a:t>
            </a:r>
            <a:r>
              <a:rPr lang="en-US" sz="2400" dirty="0">
                <a:solidFill>
                  <a:srgbClr val="FF0000"/>
                </a:solidFill>
              </a:rPr>
              <a:t>[log(</a:t>
            </a:r>
            <a:r>
              <a:rPr lang="en-US" sz="2400" dirty="0" err="1">
                <a:solidFill>
                  <a:srgbClr val="FF0000"/>
                </a:solidFill>
              </a:rPr>
              <a:t>W_k</a:t>
            </a:r>
            <a:r>
              <a:rPr lang="en-US" sz="2400" dirty="0">
                <a:solidFill>
                  <a:srgbClr val="FF0000"/>
                </a:solidFill>
              </a:rPr>
              <a:t>)] </a:t>
            </a:r>
          </a:p>
        </p:txBody>
      </p:sp>
      <p:sp>
        <p:nvSpPr>
          <p:cNvPr id="63" name="TextBox 62">
            <a:extLst>
              <a:ext uri="{FF2B5EF4-FFF2-40B4-BE49-F238E27FC236}">
                <a16:creationId xmlns:a16="http://schemas.microsoft.com/office/drawing/2014/main" id="{82DE8AB8-1135-489D-8502-12131C4C9CA7}"/>
              </a:ext>
            </a:extLst>
          </p:cNvPr>
          <p:cNvSpPr txBox="1"/>
          <p:nvPr/>
        </p:nvSpPr>
        <p:spPr>
          <a:xfrm>
            <a:off x="7946257" y="3933381"/>
            <a:ext cx="3017161" cy="461665"/>
          </a:xfrm>
          <a:prstGeom prst="rect">
            <a:avLst/>
          </a:prstGeom>
          <a:noFill/>
        </p:spPr>
        <p:txBody>
          <a:bodyPr wrap="square">
            <a:spAutoFit/>
          </a:bodyPr>
          <a:lstStyle/>
          <a:p>
            <a:pPr algn="ctr"/>
            <a:r>
              <a:rPr lang="en-US" sz="2400" dirty="0">
                <a:solidFill>
                  <a:srgbClr val="0070C0"/>
                </a:solidFill>
              </a:rPr>
              <a:t>log(</a:t>
            </a:r>
            <a:r>
              <a:rPr lang="en-US" sz="2400" dirty="0" err="1">
                <a:solidFill>
                  <a:srgbClr val="0070C0"/>
                </a:solidFill>
              </a:rPr>
              <a:t>W_k</a:t>
            </a:r>
            <a:r>
              <a:rPr lang="en-US" sz="2400" dirty="0">
                <a:solidFill>
                  <a:srgbClr val="0070C0"/>
                </a:solidFill>
              </a:rPr>
              <a:t>) </a:t>
            </a:r>
          </a:p>
        </p:txBody>
      </p:sp>
    </p:spTree>
    <p:extLst>
      <p:ext uri="{BB962C8B-B14F-4D97-AF65-F5344CB8AC3E}">
        <p14:creationId xmlns:p14="http://schemas.microsoft.com/office/powerpoint/2010/main" val="410579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16627-7BA3-E65B-FED3-383A6E19D661}"/>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6D20F21F-2206-92BB-0EF1-F09488BCE9F9}"/>
              </a:ext>
            </a:extLst>
          </p:cNvPr>
          <p:cNvSpPr>
            <a:spLocks noGrp="1"/>
          </p:cNvSpPr>
          <p:nvPr>
            <p:ph type="title" idx="4294967295"/>
          </p:nvPr>
        </p:nvSpPr>
        <p:spPr>
          <a:xfrm>
            <a:off x="349290" y="158945"/>
            <a:ext cx="10189170" cy="674687"/>
          </a:xfrm>
        </p:spPr>
        <p:txBody>
          <a:bodyPr>
            <a:normAutofit/>
          </a:bodyPr>
          <a:lstStyle/>
          <a:p>
            <a:r>
              <a:rPr lang="en-US" b="1" dirty="0"/>
              <a:t>Gaussian Mixture Model (GMM)</a:t>
            </a:r>
          </a:p>
        </p:txBody>
      </p:sp>
      <p:sp>
        <p:nvSpPr>
          <p:cNvPr id="3" name="TextBox 2">
            <a:extLst>
              <a:ext uri="{FF2B5EF4-FFF2-40B4-BE49-F238E27FC236}">
                <a16:creationId xmlns:a16="http://schemas.microsoft.com/office/drawing/2014/main" id="{E3AA3369-35CE-B931-0231-6FD9B36ADC7B}"/>
              </a:ext>
            </a:extLst>
          </p:cNvPr>
          <p:cNvSpPr txBox="1"/>
          <p:nvPr/>
        </p:nvSpPr>
        <p:spPr>
          <a:xfrm>
            <a:off x="349290" y="1023491"/>
            <a:ext cx="6268680" cy="5016758"/>
          </a:xfrm>
          <a:prstGeom prst="rect">
            <a:avLst/>
          </a:prstGeom>
          <a:noFill/>
        </p:spPr>
        <p:txBody>
          <a:bodyPr wrap="square">
            <a:spAutoFit/>
          </a:bodyPr>
          <a:lstStyle/>
          <a:p>
            <a:pPr algn="l"/>
            <a:r>
              <a:rPr lang="en-US" sz="2000" b="0" i="0" dirty="0">
                <a:effectLst/>
              </a:rPr>
              <a:t>Gaussian Mixture Model (GMM) Clustering is a type of unsupervised learning algorithm that is used to group data points into clusters. It is a model-based clustering method, where the data is assumed to be generated from a mixture of Gaussian (normal) distributions.</a:t>
            </a:r>
          </a:p>
          <a:p>
            <a:pPr algn="l"/>
            <a:endParaRPr lang="en-US" sz="2000" b="0" i="0" dirty="0">
              <a:effectLst/>
            </a:endParaRPr>
          </a:p>
          <a:p>
            <a:pPr algn="l"/>
            <a:r>
              <a:rPr lang="en-US" sz="2000" b="0" i="0" dirty="0">
                <a:effectLst/>
              </a:rPr>
              <a:t>The key steps in GMM clustering are:</a:t>
            </a:r>
          </a:p>
          <a:p>
            <a:pPr marL="914400" lvl="1" indent="-457200">
              <a:buFont typeface="+mj-lt"/>
              <a:buAutoNum type="arabicPeriod"/>
            </a:pPr>
            <a:r>
              <a:rPr lang="en-US" sz="2000" b="0" i="0" dirty="0">
                <a:effectLst/>
              </a:rPr>
              <a:t>Assume the data is generated from a mixture of Gaussian distributions, each representing a cluster.</a:t>
            </a:r>
          </a:p>
          <a:p>
            <a:pPr marL="914400" lvl="1" indent="-457200">
              <a:buFont typeface="+mj-lt"/>
              <a:buAutoNum type="arabicPeriod"/>
            </a:pPr>
            <a:r>
              <a:rPr lang="en-US" sz="2000" b="0" i="0" dirty="0">
                <a:effectLst/>
              </a:rPr>
              <a:t>Estimate the parameters (mean, covariance, and mixing proportion) of each Gaussian component in the mixture.</a:t>
            </a:r>
          </a:p>
          <a:p>
            <a:pPr marL="914400" lvl="1" indent="-457200">
              <a:buFont typeface="+mj-lt"/>
              <a:buAutoNum type="arabicPeriod"/>
            </a:pPr>
            <a:r>
              <a:rPr lang="en-US" sz="2000" b="0" i="0" dirty="0">
                <a:effectLst/>
              </a:rPr>
              <a:t>Assign data points to the cluster (Gaussian component) that has the highest posterior probability of generating that data point.</a:t>
            </a:r>
          </a:p>
        </p:txBody>
      </p:sp>
      <p:pic>
        <p:nvPicPr>
          <p:cNvPr id="7" name="Picture 6" descr="A diagram of a function&#10;&#10;Description automatically generated">
            <a:extLst>
              <a:ext uri="{FF2B5EF4-FFF2-40B4-BE49-F238E27FC236}">
                <a16:creationId xmlns:a16="http://schemas.microsoft.com/office/drawing/2014/main" id="{13E4D1A7-14FA-AE78-A47E-DD989E6D7C76}"/>
              </a:ext>
            </a:extLst>
          </p:cNvPr>
          <p:cNvPicPr>
            <a:picLocks noChangeAspect="1"/>
          </p:cNvPicPr>
          <p:nvPr/>
        </p:nvPicPr>
        <p:blipFill>
          <a:blip r:embed="rId3"/>
          <a:stretch>
            <a:fillRect/>
          </a:stretch>
        </p:blipFill>
        <p:spPr>
          <a:xfrm>
            <a:off x="6599086" y="2057400"/>
            <a:ext cx="5512904" cy="2971800"/>
          </a:xfrm>
          <a:prstGeom prst="rect">
            <a:avLst/>
          </a:prstGeom>
        </p:spPr>
      </p:pic>
    </p:spTree>
    <p:extLst>
      <p:ext uri="{BB962C8B-B14F-4D97-AF65-F5344CB8AC3E}">
        <p14:creationId xmlns:p14="http://schemas.microsoft.com/office/powerpoint/2010/main" val="300706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3E8CA-7263-2096-D202-D3052072A636}"/>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81F4E040-665C-31C3-9EE4-4E0A35AA75E8}"/>
              </a:ext>
            </a:extLst>
          </p:cNvPr>
          <p:cNvSpPr>
            <a:spLocks noGrp="1"/>
          </p:cNvSpPr>
          <p:nvPr>
            <p:ph type="title" idx="4294967295"/>
          </p:nvPr>
        </p:nvSpPr>
        <p:spPr>
          <a:xfrm>
            <a:off x="349290" y="158945"/>
            <a:ext cx="10189170" cy="674687"/>
          </a:xfrm>
        </p:spPr>
        <p:txBody>
          <a:bodyPr>
            <a:normAutofit/>
          </a:bodyPr>
          <a:lstStyle/>
          <a:p>
            <a:r>
              <a:rPr lang="en-US" b="1" dirty="0"/>
              <a:t>Gaussian Mixture Model (GMM)</a:t>
            </a:r>
          </a:p>
        </p:txBody>
      </p:sp>
      <p:sp>
        <p:nvSpPr>
          <p:cNvPr id="3" name="TextBox 2">
            <a:extLst>
              <a:ext uri="{FF2B5EF4-FFF2-40B4-BE49-F238E27FC236}">
                <a16:creationId xmlns:a16="http://schemas.microsoft.com/office/drawing/2014/main" id="{526DDAA1-7773-64FC-B627-654065B37211}"/>
              </a:ext>
            </a:extLst>
          </p:cNvPr>
          <p:cNvSpPr txBox="1"/>
          <p:nvPr/>
        </p:nvSpPr>
        <p:spPr>
          <a:xfrm>
            <a:off x="349290" y="1536174"/>
            <a:ext cx="5960070" cy="3785652"/>
          </a:xfrm>
          <a:prstGeom prst="rect">
            <a:avLst/>
          </a:prstGeom>
          <a:noFill/>
        </p:spPr>
        <p:txBody>
          <a:bodyPr wrap="square">
            <a:spAutoFit/>
          </a:bodyPr>
          <a:lstStyle/>
          <a:p>
            <a:pPr marL="342900" indent="-342900" algn="l">
              <a:buFont typeface="Arial" panose="020B0604020202020204" pitchFamily="34" charset="0"/>
              <a:buChar char="•"/>
            </a:pPr>
            <a:r>
              <a:rPr lang="en-US" sz="2000" b="0" i="0" dirty="0">
                <a:effectLst/>
                <a:latin typeface="__Inter_d65c78"/>
              </a:rPr>
              <a:t>Uses an iterative Expectation-Maximization (EM) approach to estimate the model parameters and assign data points to clusters. The number of clusters (Gaussian components) is typically determined using a model selection criterion, such as the Bayesian Information Criterion (BIC).</a:t>
            </a:r>
          </a:p>
          <a:p>
            <a:pPr marL="342900" indent="-342900" algn="l">
              <a:buFont typeface="Arial" panose="020B0604020202020204" pitchFamily="34" charset="0"/>
              <a:buChar char="•"/>
            </a:pPr>
            <a:endParaRPr lang="en-US" sz="2000" b="0" i="0" dirty="0">
              <a:effectLst/>
              <a:latin typeface="__Inter_d65c78"/>
            </a:endParaRPr>
          </a:p>
          <a:p>
            <a:pPr marL="342900" indent="-342900" algn="l">
              <a:buFont typeface="Arial" panose="020B0604020202020204" pitchFamily="34" charset="0"/>
              <a:buChar char="•"/>
            </a:pPr>
            <a:r>
              <a:rPr lang="en-US" sz="2000" b="0" i="0" dirty="0">
                <a:effectLst/>
                <a:latin typeface="__Inter_d65c78"/>
              </a:rPr>
              <a:t>Captures more complex cluster shapes and structures compared to methods like k-means clustering, which assumes spherical, equally-sized clusters. It is particularly useful when the underlying data has a complex, non-spherical distribution.</a:t>
            </a:r>
          </a:p>
        </p:txBody>
      </p:sp>
      <p:pic>
        <p:nvPicPr>
          <p:cNvPr id="5" name="Picture 4" descr="A diagram of a function&#10;&#10;Description automatically generated">
            <a:extLst>
              <a:ext uri="{FF2B5EF4-FFF2-40B4-BE49-F238E27FC236}">
                <a16:creationId xmlns:a16="http://schemas.microsoft.com/office/drawing/2014/main" id="{DF1DF203-BDB3-27C7-B3A6-6AB251CA8843}"/>
              </a:ext>
            </a:extLst>
          </p:cNvPr>
          <p:cNvPicPr>
            <a:picLocks noChangeAspect="1"/>
          </p:cNvPicPr>
          <p:nvPr/>
        </p:nvPicPr>
        <p:blipFill>
          <a:blip r:embed="rId3"/>
          <a:stretch>
            <a:fillRect/>
          </a:stretch>
        </p:blipFill>
        <p:spPr>
          <a:xfrm>
            <a:off x="6599086" y="2057400"/>
            <a:ext cx="5512904" cy="2971800"/>
          </a:xfrm>
          <a:prstGeom prst="rect">
            <a:avLst/>
          </a:prstGeom>
        </p:spPr>
      </p:pic>
    </p:spTree>
    <p:extLst>
      <p:ext uri="{BB962C8B-B14F-4D97-AF65-F5344CB8AC3E}">
        <p14:creationId xmlns:p14="http://schemas.microsoft.com/office/powerpoint/2010/main" val="343743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E279-6B57-C782-7261-2D54040FE71E}"/>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B8CA113D-49E2-D43E-BD38-013338A2BC0E}"/>
              </a:ext>
            </a:extLst>
          </p:cNvPr>
          <p:cNvSpPr>
            <a:spLocks noGrp="1"/>
          </p:cNvSpPr>
          <p:nvPr>
            <p:ph type="title" idx="4294967295"/>
          </p:nvPr>
        </p:nvSpPr>
        <p:spPr>
          <a:xfrm>
            <a:off x="349290" y="158945"/>
            <a:ext cx="10189170" cy="674687"/>
          </a:xfrm>
        </p:spPr>
        <p:txBody>
          <a:bodyPr>
            <a:normAutofit/>
          </a:bodyPr>
          <a:lstStyle/>
          <a:p>
            <a:r>
              <a:rPr lang="en-US" b="1" dirty="0"/>
              <a:t>Hierarchical clustering</a:t>
            </a:r>
          </a:p>
        </p:txBody>
      </p:sp>
      <p:sp>
        <p:nvSpPr>
          <p:cNvPr id="3" name="TextBox 2">
            <a:extLst>
              <a:ext uri="{FF2B5EF4-FFF2-40B4-BE49-F238E27FC236}">
                <a16:creationId xmlns:a16="http://schemas.microsoft.com/office/drawing/2014/main" id="{C1445563-E3EA-990F-11CD-31A8BE28DD16}"/>
              </a:ext>
            </a:extLst>
          </p:cNvPr>
          <p:cNvSpPr txBox="1"/>
          <p:nvPr/>
        </p:nvSpPr>
        <p:spPr>
          <a:xfrm>
            <a:off x="349290" y="1090404"/>
            <a:ext cx="6657300" cy="5632311"/>
          </a:xfrm>
          <a:prstGeom prst="rect">
            <a:avLst/>
          </a:prstGeom>
          <a:noFill/>
        </p:spPr>
        <p:txBody>
          <a:bodyPr wrap="square">
            <a:spAutoFit/>
          </a:bodyPr>
          <a:lstStyle/>
          <a:p>
            <a:pPr marL="342900" indent="-342900" algn="l">
              <a:buFont typeface="Arial" panose="020B0604020202020204" pitchFamily="34" charset="0"/>
              <a:buChar char="•"/>
            </a:pPr>
            <a:r>
              <a:rPr lang="en-US" sz="2000" b="0" i="0" dirty="0">
                <a:effectLst/>
              </a:rPr>
              <a:t>Unsupervised learning algorithm used to group data points into clusters. It creates a hierarchy of clusters, where smaller clusters are gradually merged into larger clusters (agglomerative) or larger clusters are recursively split into smaller clusters (divisive).</a:t>
            </a:r>
          </a:p>
          <a:p>
            <a:pPr marL="800100" lvl="1" indent="-342900">
              <a:buFont typeface="Courier New" panose="02070309020205020404" pitchFamily="49" charset="0"/>
              <a:buChar char="o"/>
            </a:pPr>
            <a:r>
              <a:rPr lang="en-US" sz="2000" b="1" i="0" dirty="0">
                <a:effectLst/>
              </a:rPr>
              <a:t>Agglomerative Clustering: </a:t>
            </a:r>
            <a:r>
              <a:rPr lang="en-US" sz="2000" b="0" i="0" dirty="0">
                <a:effectLst/>
              </a:rPr>
              <a:t>Starts with each data point as its own cluster and then iteratively merges the closest clusters until a single cluster remains. The result is a dendrogram, a tree-like diagram that illustrates the hierarchical relationships between the clusters. The optimal number of clusters can be determined by cutting the dendrogram at a specific height.</a:t>
            </a:r>
          </a:p>
          <a:p>
            <a:pPr marL="800100" lvl="1" indent="-342900">
              <a:buFont typeface="Courier New" panose="02070309020205020404" pitchFamily="49" charset="0"/>
              <a:buChar char="o"/>
            </a:pPr>
            <a:r>
              <a:rPr lang="en-US" sz="2000" b="1" i="0" dirty="0">
                <a:effectLst/>
              </a:rPr>
              <a:t>Divisive Clustering: </a:t>
            </a:r>
            <a:r>
              <a:rPr lang="en-US" sz="2000" b="0" i="0" dirty="0">
                <a:effectLst/>
              </a:rPr>
              <a:t>Starts with all data points in a single cluster and then recursively splits the clusters until each data point is in its own cluster. The splitting is typically done by finding the cluster with the largest diameter and dividing it into two new clusters.</a:t>
            </a:r>
          </a:p>
        </p:txBody>
      </p:sp>
      <p:pic>
        <p:nvPicPr>
          <p:cNvPr id="4" name="Picture 3" descr="A diagram of a diagram&#10;&#10;Description automatically generated">
            <a:extLst>
              <a:ext uri="{FF2B5EF4-FFF2-40B4-BE49-F238E27FC236}">
                <a16:creationId xmlns:a16="http://schemas.microsoft.com/office/drawing/2014/main" id="{02829337-33F5-00E9-4744-2E5DF486DD58}"/>
              </a:ext>
            </a:extLst>
          </p:cNvPr>
          <p:cNvPicPr>
            <a:picLocks noChangeAspect="1"/>
          </p:cNvPicPr>
          <p:nvPr/>
        </p:nvPicPr>
        <p:blipFill>
          <a:blip r:embed="rId3"/>
          <a:stretch>
            <a:fillRect/>
          </a:stretch>
        </p:blipFill>
        <p:spPr>
          <a:xfrm>
            <a:off x="7006590" y="3308545"/>
            <a:ext cx="4317043" cy="3453634"/>
          </a:xfrm>
          <a:prstGeom prst="rect">
            <a:avLst/>
          </a:prstGeom>
        </p:spPr>
      </p:pic>
      <p:pic>
        <p:nvPicPr>
          <p:cNvPr id="7" name="Picture 6" descr="A diagram of a process&#10;&#10;Description automatically generated">
            <a:extLst>
              <a:ext uri="{FF2B5EF4-FFF2-40B4-BE49-F238E27FC236}">
                <a16:creationId xmlns:a16="http://schemas.microsoft.com/office/drawing/2014/main" id="{3746DB69-B39E-1155-6014-D819CB39430E}"/>
              </a:ext>
            </a:extLst>
          </p:cNvPr>
          <p:cNvPicPr>
            <a:picLocks noChangeAspect="1"/>
          </p:cNvPicPr>
          <p:nvPr/>
        </p:nvPicPr>
        <p:blipFill>
          <a:blip r:embed="rId4"/>
          <a:stretch>
            <a:fillRect/>
          </a:stretch>
        </p:blipFill>
        <p:spPr>
          <a:xfrm>
            <a:off x="7367747" y="0"/>
            <a:ext cx="3784600" cy="3149600"/>
          </a:xfrm>
          <a:prstGeom prst="rect">
            <a:avLst/>
          </a:prstGeom>
        </p:spPr>
      </p:pic>
    </p:spTree>
    <p:extLst>
      <p:ext uri="{BB962C8B-B14F-4D97-AF65-F5344CB8AC3E}">
        <p14:creationId xmlns:p14="http://schemas.microsoft.com/office/powerpoint/2010/main" val="1646428241"/>
      </p:ext>
    </p:extLst>
  </p:cSld>
  <p:clrMapOvr>
    <a:masterClrMapping/>
  </p:clrMapOvr>
</p:sld>
</file>

<file path=ppt/theme/theme1.xml><?xml version="1.0" encoding="utf-8"?>
<a:theme xmlns:a="http://schemas.openxmlformats.org/drawingml/2006/main" name="Office Theme">
  <a:themeElements>
    <a:clrScheme name="Custom 17">
      <a:dk1>
        <a:srgbClr val="1C1C1C"/>
      </a:dk1>
      <a:lt1>
        <a:srgbClr val="F5F3EF"/>
      </a:lt1>
      <a:dk2>
        <a:srgbClr val="777777"/>
      </a:dk2>
      <a:lt2>
        <a:srgbClr val="E3E3E3"/>
      </a:lt2>
      <a:accent1>
        <a:srgbClr val="B3C9CD"/>
      </a:accent1>
      <a:accent2>
        <a:srgbClr val="ECB748"/>
      </a:accent2>
      <a:accent3>
        <a:srgbClr val="E0D5C0"/>
      </a:accent3>
      <a:accent4>
        <a:srgbClr val="F5F3EF"/>
      </a:accent4>
      <a:accent5>
        <a:srgbClr val="E0D5C0"/>
      </a:accent5>
      <a:accent6>
        <a:srgbClr val="FFFFFF"/>
      </a:accent6>
      <a:hlink>
        <a:srgbClr val="287DFF"/>
      </a:hlink>
      <a:folHlink>
        <a:srgbClr val="21FC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_Brand_Template" id="{08A68AB4-5590-4B4B-BF52-0B4B70F43C38}" vid="{247FEBA0-18E1-A94F-A103-A8783525E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E8E9D3969D684A93D91DA2BD838286" ma:contentTypeVersion="18" ma:contentTypeDescription="Create a new document." ma:contentTypeScope="" ma:versionID="4c469867a3f215abcc25e347498f720d">
  <xsd:schema xmlns:xsd="http://www.w3.org/2001/XMLSchema" xmlns:xs="http://www.w3.org/2001/XMLSchema" xmlns:p="http://schemas.microsoft.com/office/2006/metadata/properties" xmlns:ns2="afc47b12-cb57-4116-9c0c-4fb41577a2e5" xmlns:ns3="a63f8c51-8f9e-4dd1-b6cd-8c5ff29615d2" targetNamespace="http://schemas.microsoft.com/office/2006/metadata/properties" ma:root="true" ma:fieldsID="4cdad052b18760ad75279e6527f0276f" ns2:_="" ns3:_="">
    <xsd:import namespace="afc47b12-cb57-4116-9c0c-4fb41577a2e5"/>
    <xsd:import namespace="a63f8c51-8f9e-4dd1-b6cd-8c5ff29615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47b12-cb57-4116-9c0c-4fb41577a2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383c50-2e5a-4ee2-a287-62075b1c8a1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63f8c51-8f9e-4dd1-b6cd-8c5ff29615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2593170-8ea5-4dbf-ad83-73f2293b0ef3}" ma:internalName="TaxCatchAll" ma:showField="CatchAllData" ma:web="a63f8c51-8f9e-4dd1-b6cd-8c5ff29615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63f8c51-8f9e-4dd1-b6cd-8c5ff29615d2" xsi:nil="true"/>
    <lcf76f155ced4ddcb4097134ff3c332f xmlns="afc47b12-cb57-4116-9c0c-4fb41577a2e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6D46203-7850-44AF-BE55-8C2C18B4C5F4}">
  <ds:schemaRefs>
    <ds:schemaRef ds:uri="a63f8c51-8f9e-4dd1-b6cd-8c5ff29615d2"/>
    <ds:schemaRef ds:uri="afc47b12-cb57-4116-9c0c-4fb41577a2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29A58D2-4EA6-4EFD-9D2D-CCE00278E9DD}">
  <ds:schemaRefs>
    <ds:schemaRef ds:uri="http://schemas.microsoft.com/sharepoint/v3/contenttype/forms"/>
  </ds:schemaRefs>
</ds:datastoreItem>
</file>

<file path=customXml/itemProps3.xml><?xml version="1.0" encoding="utf-8"?>
<ds:datastoreItem xmlns:ds="http://schemas.openxmlformats.org/officeDocument/2006/customXml" ds:itemID="{93CF1739-30E1-4907-B4F2-D399C26274F3}">
  <ds:schemaRefs>
    <ds:schemaRef ds:uri="a63f8c51-8f9e-4dd1-b6cd-8c5ff29615d2"/>
    <ds:schemaRef ds:uri="afc47b12-cb57-4116-9c0c-4fb41577a2e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14605</TotalTime>
  <Words>1763</Words>
  <Application>Microsoft Macintosh PowerPoint</Application>
  <PresentationFormat>Widescreen</PresentationFormat>
  <Paragraphs>117</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__Inter_d65c78</vt:lpstr>
      <vt:lpstr>Arial</vt:lpstr>
      <vt:lpstr>Calibri</vt:lpstr>
      <vt:lpstr>Calibri Light</vt:lpstr>
      <vt:lpstr>Courier New</vt:lpstr>
      <vt:lpstr>Tahoma</vt:lpstr>
      <vt:lpstr>Times</vt:lpstr>
      <vt:lpstr>Office Theme</vt:lpstr>
      <vt:lpstr>CPBP 8306:  Clustering algorithms</vt:lpstr>
      <vt:lpstr>K-means clustering</vt:lpstr>
      <vt:lpstr>K-means clustering</vt:lpstr>
      <vt:lpstr>Choosing K: Elbow method</vt:lpstr>
      <vt:lpstr>Choosing K: Silhouette</vt:lpstr>
      <vt:lpstr>Choosing K: Gap statistic</vt:lpstr>
      <vt:lpstr>Gaussian Mixture Model (GMM)</vt:lpstr>
      <vt:lpstr>Gaussian Mixture Model (GMM)</vt:lpstr>
      <vt:lpstr>Hierarchical clustering</vt:lpstr>
      <vt:lpstr>DBSCAN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a literature review</dc:title>
  <dc:creator>Borycz, Joshua D</dc:creator>
  <cp:lastModifiedBy>Borycz, Joshua D</cp:lastModifiedBy>
  <cp:revision>173</cp:revision>
  <dcterms:created xsi:type="dcterms:W3CDTF">2022-08-02T18:04:34Z</dcterms:created>
  <dcterms:modified xsi:type="dcterms:W3CDTF">2024-11-06T16:47:45Z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0x010100B8E8E9D3969D684A93D91DA2BD838286</vt:lpwstr>
  </property>
  <property fmtid="{D5CDD505-2E9C-101B-9397-08002B2CF9AE}" pid="3" name="MediaServiceImageTags">
    <vt:lpwstr/>
  </property>
</Properties>
</file>